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43891200" cx="32918400"/>
  <p:notesSz cx="6858000" cy="9144000"/>
  <p:embeddedFontLst>
    <p:embeddedFont>
      <p:font typeface="Constantia"/>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3824">
          <p15:clr>
            <a:srgbClr val="A4A3A4"/>
          </p15:clr>
        </p15:guide>
        <p15:guide id="2" pos="13656">
          <p15:clr>
            <a:srgbClr val="A4A3A4"/>
          </p15:clr>
        </p15:guide>
      </p15:sldGuideLst>
    </p:ext>
    <p:ext uri="http://customooxmlschemas.google.com/">
      <go:slidesCustomData xmlns:go="http://customooxmlschemas.google.com/" r:id="rId11" roundtripDataSignature="AMtx7mgbzUSEqUTZVBFOejWLHCkFQT8DZ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3824" orient="horz"/>
        <p:guide pos="13656"/>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font" Target="fonts/Constantia-boldItalic.fntdata"/><Relationship Id="rId9" Type="http://schemas.openxmlformats.org/officeDocument/2006/relationships/font" Target="fonts/Constantia-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Constantia-regular.fntdata"/><Relationship Id="rId8" Type="http://schemas.openxmlformats.org/officeDocument/2006/relationships/font" Target="fonts/Constantia-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2468880" y="7183123"/>
            <a:ext cx="27980640" cy="1528064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1600"/>
              <a:buFont typeface="Calibri"/>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
          <p:cNvSpPr txBox="1"/>
          <p:nvPr>
            <p:ph idx="1" type="subTitle"/>
          </p:nvPr>
        </p:nvSpPr>
        <p:spPr>
          <a:xfrm>
            <a:off x="4114800" y="23053043"/>
            <a:ext cx="24688800" cy="10596877"/>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3600"/>
              </a:spcBef>
              <a:spcAft>
                <a:spcPts val="0"/>
              </a:spcAft>
              <a:buClr>
                <a:schemeClr val="dk1"/>
              </a:buClr>
              <a:buSzPts val="8640"/>
              <a:buNone/>
              <a:defRPr sz="8640"/>
            </a:lvl1pPr>
            <a:lvl2pPr lvl="1" algn="ctr">
              <a:lnSpc>
                <a:spcPct val="90000"/>
              </a:lnSpc>
              <a:spcBef>
                <a:spcPts val="1800"/>
              </a:spcBef>
              <a:spcAft>
                <a:spcPts val="0"/>
              </a:spcAft>
              <a:buClr>
                <a:schemeClr val="dk1"/>
              </a:buClr>
              <a:buSzPts val="7200"/>
              <a:buNone/>
              <a:defRPr sz="7200"/>
            </a:lvl2pPr>
            <a:lvl3pPr lvl="2" algn="ctr">
              <a:lnSpc>
                <a:spcPct val="90000"/>
              </a:lnSpc>
              <a:spcBef>
                <a:spcPts val="1800"/>
              </a:spcBef>
              <a:spcAft>
                <a:spcPts val="0"/>
              </a:spcAft>
              <a:buClr>
                <a:schemeClr val="dk1"/>
              </a:buClr>
              <a:buSzPts val="6480"/>
              <a:buNone/>
              <a:defRPr sz="6480"/>
            </a:lvl3pPr>
            <a:lvl4pPr lvl="3" algn="ctr">
              <a:lnSpc>
                <a:spcPct val="90000"/>
              </a:lnSpc>
              <a:spcBef>
                <a:spcPts val="1800"/>
              </a:spcBef>
              <a:spcAft>
                <a:spcPts val="0"/>
              </a:spcAft>
              <a:buClr>
                <a:schemeClr val="dk1"/>
              </a:buClr>
              <a:buSzPts val="5760"/>
              <a:buNone/>
              <a:defRPr sz="5760"/>
            </a:lvl4pPr>
            <a:lvl5pPr lvl="4" algn="ctr">
              <a:lnSpc>
                <a:spcPct val="90000"/>
              </a:lnSpc>
              <a:spcBef>
                <a:spcPts val="1800"/>
              </a:spcBef>
              <a:spcAft>
                <a:spcPts val="0"/>
              </a:spcAft>
              <a:buClr>
                <a:schemeClr val="dk1"/>
              </a:buClr>
              <a:buSzPts val="5760"/>
              <a:buNone/>
              <a:defRPr sz="5760"/>
            </a:lvl5pPr>
            <a:lvl6pPr lvl="5" algn="ctr">
              <a:lnSpc>
                <a:spcPct val="90000"/>
              </a:lnSpc>
              <a:spcBef>
                <a:spcPts val="1800"/>
              </a:spcBef>
              <a:spcAft>
                <a:spcPts val="0"/>
              </a:spcAft>
              <a:buClr>
                <a:schemeClr val="dk1"/>
              </a:buClr>
              <a:buSzPts val="5760"/>
              <a:buNone/>
              <a:defRPr sz="5760"/>
            </a:lvl6pPr>
            <a:lvl7pPr lvl="6" algn="ctr">
              <a:lnSpc>
                <a:spcPct val="90000"/>
              </a:lnSpc>
              <a:spcBef>
                <a:spcPts val="1800"/>
              </a:spcBef>
              <a:spcAft>
                <a:spcPts val="0"/>
              </a:spcAft>
              <a:buClr>
                <a:schemeClr val="dk1"/>
              </a:buClr>
              <a:buSzPts val="5760"/>
              <a:buNone/>
              <a:defRPr sz="5760"/>
            </a:lvl7pPr>
            <a:lvl8pPr lvl="7" algn="ctr">
              <a:lnSpc>
                <a:spcPct val="90000"/>
              </a:lnSpc>
              <a:spcBef>
                <a:spcPts val="1800"/>
              </a:spcBef>
              <a:spcAft>
                <a:spcPts val="0"/>
              </a:spcAft>
              <a:buClr>
                <a:schemeClr val="dk1"/>
              </a:buClr>
              <a:buSzPts val="5760"/>
              <a:buNone/>
              <a:defRPr sz="5760"/>
            </a:lvl8pPr>
            <a:lvl9pPr lvl="8" algn="ctr">
              <a:lnSpc>
                <a:spcPct val="90000"/>
              </a:lnSpc>
              <a:spcBef>
                <a:spcPts val="1800"/>
              </a:spcBef>
              <a:spcAft>
                <a:spcPts val="0"/>
              </a:spcAft>
              <a:buClr>
                <a:schemeClr val="dk1"/>
              </a:buClr>
              <a:buSzPts val="5760"/>
              <a:buNone/>
              <a:defRPr sz="5760"/>
            </a:lvl9pPr>
          </a:lstStyle>
          <a:p/>
        </p:txBody>
      </p:sp>
      <p:sp>
        <p:nvSpPr>
          <p:cNvPr id="14" name="Google Shape;14;p4"/>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2263140" y="2336810"/>
            <a:ext cx="28392120" cy="848360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3"/>
          <p:cNvSpPr txBox="1"/>
          <p:nvPr>
            <p:ph idx="1" type="body"/>
          </p:nvPr>
        </p:nvSpPr>
        <p:spPr>
          <a:xfrm rot="5400000">
            <a:off x="2534919" y="11412222"/>
            <a:ext cx="27848563" cy="283921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71" name="Google Shape;71;p13"/>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3"/>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3"/>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8508365" y="17385667"/>
            <a:ext cx="37195763" cy="709803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4"/>
          <p:cNvSpPr txBox="1"/>
          <p:nvPr>
            <p:ph idx="1" type="body"/>
          </p:nvPr>
        </p:nvSpPr>
        <p:spPr>
          <a:xfrm rot="5400000">
            <a:off x="-5893434" y="10493377"/>
            <a:ext cx="37195763" cy="2088261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77" name="Google Shape;77;p14"/>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4"/>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4"/>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5"/>
          <p:cNvSpPr txBox="1"/>
          <p:nvPr>
            <p:ph type="title"/>
          </p:nvPr>
        </p:nvSpPr>
        <p:spPr>
          <a:xfrm>
            <a:off x="2263140" y="2336810"/>
            <a:ext cx="28392120" cy="848360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5"/>
          <p:cNvSpPr txBox="1"/>
          <p:nvPr>
            <p:ph idx="1" type="body"/>
          </p:nvPr>
        </p:nvSpPr>
        <p:spPr>
          <a:xfrm>
            <a:off x="2263140" y="11684000"/>
            <a:ext cx="28392120" cy="2784856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20" name="Google Shape;20;p5"/>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5"/>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6"/>
          <p:cNvSpPr txBox="1"/>
          <p:nvPr>
            <p:ph type="title"/>
          </p:nvPr>
        </p:nvSpPr>
        <p:spPr>
          <a:xfrm>
            <a:off x="2245997" y="10942333"/>
            <a:ext cx="28392120" cy="1825751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1600"/>
              <a:buFont typeface="Calibri"/>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6"/>
          <p:cNvSpPr txBox="1"/>
          <p:nvPr>
            <p:ph idx="1" type="body"/>
          </p:nvPr>
        </p:nvSpPr>
        <p:spPr>
          <a:xfrm>
            <a:off x="2245997" y="29372573"/>
            <a:ext cx="28392120" cy="960119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8640"/>
              <a:buNone/>
              <a:defRPr sz="8640">
                <a:solidFill>
                  <a:schemeClr val="dk1"/>
                </a:solidFill>
              </a:defRPr>
            </a:lvl1pPr>
            <a:lvl2pPr indent="-228600" lvl="1" marL="914400" algn="l">
              <a:lnSpc>
                <a:spcPct val="90000"/>
              </a:lnSpc>
              <a:spcBef>
                <a:spcPts val="1800"/>
              </a:spcBef>
              <a:spcAft>
                <a:spcPts val="0"/>
              </a:spcAft>
              <a:buClr>
                <a:srgbClr val="888888"/>
              </a:buClr>
              <a:buSzPts val="7200"/>
              <a:buNone/>
              <a:defRPr sz="7200">
                <a:solidFill>
                  <a:srgbClr val="888888"/>
                </a:solidFill>
              </a:defRPr>
            </a:lvl2pPr>
            <a:lvl3pPr indent="-228600" lvl="2" marL="1371600" algn="l">
              <a:lnSpc>
                <a:spcPct val="90000"/>
              </a:lnSpc>
              <a:spcBef>
                <a:spcPts val="1800"/>
              </a:spcBef>
              <a:spcAft>
                <a:spcPts val="0"/>
              </a:spcAft>
              <a:buClr>
                <a:srgbClr val="888888"/>
              </a:buClr>
              <a:buSzPts val="6480"/>
              <a:buNone/>
              <a:defRPr sz="6480">
                <a:solidFill>
                  <a:srgbClr val="888888"/>
                </a:solidFill>
              </a:defRPr>
            </a:lvl3pPr>
            <a:lvl4pPr indent="-228600" lvl="3" marL="1828800" algn="l">
              <a:lnSpc>
                <a:spcPct val="90000"/>
              </a:lnSpc>
              <a:spcBef>
                <a:spcPts val="1800"/>
              </a:spcBef>
              <a:spcAft>
                <a:spcPts val="0"/>
              </a:spcAft>
              <a:buClr>
                <a:srgbClr val="888888"/>
              </a:buClr>
              <a:buSzPts val="5760"/>
              <a:buNone/>
              <a:defRPr sz="5760">
                <a:solidFill>
                  <a:srgbClr val="888888"/>
                </a:solidFill>
              </a:defRPr>
            </a:lvl4pPr>
            <a:lvl5pPr indent="-228600" lvl="4" marL="2286000" algn="l">
              <a:lnSpc>
                <a:spcPct val="90000"/>
              </a:lnSpc>
              <a:spcBef>
                <a:spcPts val="1800"/>
              </a:spcBef>
              <a:spcAft>
                <a:spcPts val="0"/>
              </a:spcAft>
              <a:buClr>
                <a:srgbClr val="888888"/>
              </a:buClr>
              <a:buSzPts val="5760"/>
              <a:buNone/>
              <a:defRPr sz="5760">
                <a:solidFill>
                  <a:srgbClr val="888888"/>
                </a:solidFill>
              </a:defRPr>
            </a:lvl5pPr>
            <a:lvl6pPr indent="-228600" lvl="5" marL="2743200" algn="l">
              <a:lnSpc>
                <a:spcPct val="90000"/>
              </a:lnSpc>
              <a:spcBef>
                <a:spcPts val="1800"/>
              </a:spcBef>
              <a:spcAft>
                <a:spcPts val="0"/>
              </a:spcAft>
              <a:buClr>
                <a:srgbClr val="888888"/>
              </a:buClr>
              <a:buSzPts val="5760"/>
              <a:buNone/>
              <a:defRPr sz="5760">
                <a:solidFill>
                  <a:srgbClr val="888888"/>
                </a:solidFill>
              </a:defRPr>
            </a:lvl6pPr>
            <a:lvl7pPr indent="-228600" lvl="6" marL="3200400" algn="l">
              <a:lnSpc>
                <a:spcPct val="90000"/>
              </a:lnSpc>
              <a:spcBef>
                <a:spcPts val="1800"/>
              </a:spcBef>
              <a:spcAft>
                <a:spcPts val="0"/>
              </a:spcAft>
              <a:buClr>
                <a:srgbClr val="888888"/>
              </a:buClr>
              <a:buSzPts val="5760"/>
              <a:buNone/>
              <a:defRPr sz="5760">
                <a:solidFill>
                  <a:srgbClr val="888888"/>
                </a:solidFill>
              </a:defRPr>
            </a:lvl7pPr>
            <a:lvl8pPr indent="-228600" lvl="7" marL="3657600" algn="l">
              <a:lnSpc>
                <a:spcPct val="90000"/>
              </a:lnSpc>
              <a:spcBef>
                <a:spcPts val="1800"/>
              </a:spcBef>
              <a:spcAft>
                <a:spcPts val="0"/>
              </a:spcAft>
              <a:buClr>
                <a:srgbClr val="888888"/>
              </a:buClr>
              <a:buSzPts val="5760"/>
              <a:buNone/>
              <a:defRPr sz="5760">
                <a:solidFill>
                  <a:srgbClr val="888888"/>
                </a:solidFill>
              </a:defRPr>
            </a:lvl8pPr>
            <a:lvl9pPr indent="-228600" lvl="8" marL="4114800" algn="l">
              <a:lnSpc>
                <a:spcPct val="90000"/>
              </a:lnSpc>
              <a:spcBef>
                <a:spcPts val="1800"/>
              </a:spcBef>
              <a:spcAft>
                <a:spcPts val="0"/>
              </a:spcAft>
              <a:buClr>
                <a:srgbClr val="888888"/>
              </a:buClr>
              <a:buSzPts val="5760"/>
              <a:buNone/>
              <a:defRPr sz="5760">
                <a:solidFill>
                  <a:srgbClr val="888888"/>
                </a:solidFill>
              </a:defRPr>
            </a:lvl9pPr>
          </a:lstStyle>
          <a:p/>
        </p:txBody>
      </p:sp>
      <p:sp>
        <p:nvSpPr>
          <p:cNvPr id="26" name="Google Shape;26;p6"/>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6"/>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7"/>
          <p:cNvSpPr txBox="1"/>
          <p:nvPr>
            <p:ph type="title"/>
          </p:nvPr>
        </p:nvSpPr>
        <p:spPr>
          <a:xfrm>
            <a:off x="2263140" y="2336810"/>
            <a:ext cx="28392120" cy="848360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7"/>
          <p:cNvSpPr txBox="1"/>
          <p:nvPr>
            <p:ph idx="1" type="body"/>
          </p:nvPr>
        </p:nvSpPr>
        <p:spPr>
          <a:xfrm>
            <a:off x="2263140" y="11684000"/>
            <a:ext cx="13990320" cy="2784856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32" name="Google Shape;32;p7"/>
          <p:cNvSpPr txBox="1"/>
          <p:nvPr>
            <p:ph idx="2" type="body"/>
          </p:nvPr>
        </p:nvSpPr>
        <p:spPr>
          <a:xfrm>
            <a:off x="16664940" y="11684000"/>
            <a:ext cx="13990320" cy="2784856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33" name="Google Shape;33;p7"/>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7"/>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7"/>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2267428" y="2336810"/>
            <a:ext cx="28392120" cy="848360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8"/>
          <p:cNvSpPr txBox="1"/>
          <p:nvPr>
            <p:ph idx="1" type="body"/>
          </p:nvPr>
        </p:nvSpPr>
        <p:spPr>
          <a:xfrm>
            <a:off x="2267431" y="10759443"/>
            <a:ext cx="13926024" cy="5273037"/>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8640"/>
              <a:buNone/>
              <a:defRPr b="1" sz="8640"/>
            </a:lvl1pPr>
            <a:lvl2pPr indent="-228600" lvl="1" marL="914400" algn="l">
              <a:lnSpc>
                <a:spcPct val="90000"/>
              </a:lnSpc>
              <a:spcBef>
                <a:spcPts val="1800"/>
              </a:spcBef>
              <a:spcAft>
                <a:spcPts val="0"/>
              </a:spcAft>
              <a:buClr>
                <a:schemeClr val="dk1"/>
              </a:buClr>
              <a:buSzPts val="7200"/>
              <a:buNone/>
              <a:defRPr b="1" sz="7200"/>
            </a:lvl2pPr>
            <a:lvl3pPr indent="-228600" lvl="2" marL="1371600" algn="l">
              <a:lnSpc>
                <a:spcPct val="90000"/>
              </a:lnSpc>
              <a:spcBef>
                <a:spcPts val="1800"/>
              </a:spcBef>
              <a:spcAft>
                <a:spcPts val="0"/>
              </a:spcAft>
              <a:buClr>
                <a:schemeClr val="dk1"/>
              </a:buClr>
              <a:buSzPts val="6480"/>
              <a:buNone/>
              <a:defRPr b="1" sz="6480"/>
            </a:lvl3pPr>
            <a:lvl4pPr indent="-228600" lvl="3" marL="1828800" algn="l">
              <a:lnSpc>
                <a:spcPct val="90000"/>
              </a:lnSpc>
              <a:spcBef>
                <a:spcPts val="1800"/>
              </a:spcBef>
              <a:spcAft>
                <a:spcPts val="0"/>
              </a:spcAft>
              <a:buClr>
                <a:schemeClr val="dk1"/>
              </a:buClr>
              <a:buSzPts val="5760"/>
              <a:buNone/>
              <a:defRPr b="1" sz="5760"/>
            </a:lvl4pPr>
            <a:lvl5pPr indent="-228600" lvl="4" marL="2286000" algn="l">
              <a:lnSpc>
                <a:spcPct val="90000"/>
              </a:lnSpc>
              <a:spcBef>
                <a:spcPts val="1800"/>
              </a:spcBef>
              <a:spcAft>
                <a:spcPts val="0"/>
              </a:spcAft>
              <a:buClr>
                <a:schemeClr val="dk1"/>
              </a:buClr>
              <a:buSzPts val="5760"/>
              <a:buNone/>
              <a:defRPr b="1" sz="5760"/>
            </a:lvl5pPr>
            <a:lvl6pPr indent="-228600" lvl="5" marL="2743200" algn="l">
              <a:lnSpc>
                <a:spcPct val="90000"/>
              </a:lnSpc>
              <a:spcBef>
                <a:spcPts val="1800"/>
              </a:spcBef>
              <a:spcAft>
                <a:spcPts val="0"/>
              </a:spcAft>
              <a:buClr>
                <a:schemeClr val="dk1"/>
              </a:buClr>
              <a:buSzPts val="5760"/>
              <a:buNone/>
              <a:defRPr b="1" sz="5760"/>
            </a:lvl6pPr>
            <a:lvl7pPr indent="-228600" lvl="6" marL="3200400" algn="l">
              <a:lnSpc>
                <a:spcPct val="90000"/>
              </a:lnSpc>
              <a:spcBef>
                <a:spcPts val="1800"/>
              </a:spcBef>
              <a:spcAft>
                <a:spcPts val="0"/>
              </a:spcAft>
              <a:buClr>
                <a:schemeClr val="dk1"/>
              </a:buClr>
              <a:buSzPts val="5760"/>
              <a:buNone/>
              <a:defRPr b="1" sz="5760"/>
            </a:lvl7pPr>
            <a:lvl8pPr indent="-228600" lvl="7" marL="3657600" algn="l">
              <a:lnSpc>
                <a:spcPct val="90000"/>
              </a:lnSpc>
              <a:spcBef>
                <a:spcPts val="1800"/>
              </a:spcBef>
              <a:spcAft>
                <a:spcPts val="0"/>
              </a:spcAft>
              <a:buClr>
                <a:schemeClr val="dk1"/>
              </a:buClr>
              <a:buSzPts val="5760"/>
              <a:buNone/>
              <a:defRPr b="1" sz="5760"/>
            </a:lvl8pPr>
            <a:lvl9pPr indent="-228600" lvl="8" marL="4114800" algn="l">
              <a:lnSpc>
                <a:spcPct val="90000"/>
              </a:lnSpc>
              <a:spcBef>
                <a:spcPts val="1800"/>
              </a:spcBef>
              <a:spcAft>
                <a:spcPts val="0"/>
              </a:spcAft>
              <a:buClr>
                <a:schemeClr val="dk1"/>
              </a:buClr>
              <a:buSzPts val="5760"/>
              <a:buNone/>
              <a:defRPr b="1" sz="5760"/>
            </a:lvl9pPr>
          </a:lstStyle>
          <a:p/>
        </p:txBody>
      </p:sp>
      <p:sp>
        <p:nvSpPr>
          <p:cNvPr id="39" name="Google Shape;39;p8"/>
          <p:cNvSpPr txBox="1"/>
          <p:nvPr>
            <p:ph idx="2" type="body"/>
          </p:nvPr>
        </p:nvSpPr>
        <p:spPr>
          <a:xfrm>
            <a:off x="2267431" y="16032480"/>
            <a:ext cx="13926024" cy="2358136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40" name="Google Shape;40;p8"/>
          <p:cNvSpPr txBox="1"/>
          <p:nvPr>
            <p:ph idx="3" type="body"/>
          </p:nvPr>
        </p:nvSpPr>
        <p:spPr>
          <a:xfrm>
            <a:off x="16664942" y="10759443"/>
            <a:ext cx="13994608" cy="5273037"/>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8640"/>
              <a:buNone/>
              <a:defRPr b="1" sz="8640"/>
            </a:lvl1pPr>
            <a:lvl2pPr indent="-228600" lvl="1" marL="914400" algn="l">
              <a:lnSpc>
                <a:spcPct val="90000"/>
              </a:lnSpc>
              <a:spcBef>
                <a:spcPts val="1800"/>
              </a:spcBef>
              <a:spcAft>
                <a:spcPts val="0"/>
              </a:spcAft>
              <a:buClr>
                <a:schemeClr val="dk1"/>
              </a:buClr>
              <a:buSzPts val="7200"/>
              <a:buNone/>
              <a:defRPr b="1" sz="7200"/>
            </a:lvl2pPr>
            <a:lvl3pPr indent="-228600" lvl="2" marL="1371600" algn="l">
              <a:lnSpc>
                <a:spcPct val="90000"/>
              </a:lnSpc>
              <a:spcBef>
                <a:spcPts val="1800"/>
              </a:spcBef>
              <a:spcAft>
                <a:spcPts val="0"/>
              </a:spcAft>
              <a:buClr>
                <a:schemeClr val="dk1"/>
              </a:buClr>
              <a:buSzPts val="6480"/>
              <a:buNone/>
              <a:defRPr b="1" sz="6480"/>
            </a:lvl3pPr>
            <a:lvl4pPr indent="-228600" lvl="3" marL="1828800" algn="l">
              <a:lnSpc>
                <a:spcPct val="90000"/>
              </a:lnSpc>
              <a:spcBef>
                <a:spcPts val="1800"/>
              </a:spcBef>
              <a:spcAft>
                <a:spcPts val="0"/>
              </a:spcAft>
              <a:buClr>
                <a:schemeClr val="dk1"/>
              </a:buClr>
              <a:buSzPts val="5760"/>
              <a:buNone/>
              <a:defRPr b="1" sz="5760"/>
            </a:lvl4pPr>
            <a:lvl5pPr indent="-228600" lvl="4" marL="2286000" algn="l">
              <a:lnSpc>
                <a:spcPct val="90000"/>
              </a:lnSpc>
              <a:spcBef>
                <a:spcPts val="1800"/>
              </a:spcBef>
              <a:spcAft>
                <a:spcPts val="0"/>
              </a:spcAft>
              <a:buClr>
                <a:schemeClr val="dk1"/>
              </a:buClr>
              <a:buSzPts val="5760"/>
              <a:buNone/>
              <a:defRPr b="1" sz="5760"/>
            </a:lvl5pPr>
            <a:lvl6pPr indent="-228600" lvl="5" marL="2743200" algn="l">
              <a:lnSpc>
                <a:spcPct val="90000"/>
              </a:lnSpc>
              <a:spcBef>
                <a:spcPts val="1800"/>
              </a:spcBef>
              <a:spcAft>
                <a:spcPts val="0"/>
              </a:spcAft>
              <a:buClr>
                <a:schemeClr val="dk1"/>
              </a:buClr>
              <a:buSzPts val="5760"/>
              <a:buNone/>
              <a:defRPr b="1" sz="5760"/>
            </a:lvl6pPr>
            <a:lvl7pPr indent="-228600" lvl="6" marL="3200400" algn="l">
              <a:lnSpc>
                <a:spcPct val="90000"/>
              </a:lnSpc>
              <a:spcBef>
                <a:spcPts val="1800"/>
              </a:spcBef>
              <a:spcAft>
                <a:spcPts val="0"/>
              </a:spcAft>
              <a:buClr>
                <a:schemeClr val="dk1"/>
              </a:buClr>
              <a:buSzPts val="5760"/>
              <a:buNone/>
              <a:defRPr b="1" sz="5760"/>
            </a:lvl7pPr>
            <a:lvl8pPr indent="-228600" lvl="7" marL="3657600" algn="l">
              <a:lnSpc>
                <a:spcPct val="90000"/>
              </a:lnSpc>
              <a:spcBef>
                <a:spcPts val="1800"/>
              </a:spcBef>
              <a:spcAft>
                <a:spcPts val="0"/>
              </a:spcAft>
              <a:buClr>
                <a:schemeClr val="dk1"/>
              </a:buClr>
              <a:buSzPts val="5760"/>
              <a:buNone/>
              <a:defRPr b="1" sz="5760"/>
            </a:lvl8pPr>
            <a:lvl9pPr indent="-228600" lvl="8" marL="4114800" algn="l">
              <a:lnSpc>
                <a:spcPct val="90000"/>
              </a:lnSpc>
              <a:spcBef>
                <a:spcPts val="1800"/>
              </a:spcBef>
              <a:spcAft>
                <a:spcPts val="0"/>
              </a:spcAft>
              <a:buClr>
                <a:schemeClr val="dk1"/>
              </a:buClr>
              <a:buSzPts val="5760"/>
              <a:buNone/>
              <a:defRPr b="1" sz="5760"/>
            </a:lvl9pPr>
          </a:lstStyle>
          <a:p/>
        </p:txBody>
      </p:sp>
      <p:sp>
        <p:nvSpPr>
          <p:cNvPr id="41" name="Google Shape;41;p8"/>
          <p:cNvSpPr txBox="1"/>
          <p:nvPr>
            <p:ph idx="4" type="body"/>
          </p:nvPr>
        </p:nvSpPr>
        <p:spPr>
          <a:xfrm>
            <a:off x="16664942" y="16032480"/>
            <a:ext cx="13994608" cy="2358136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42" name="Google Shape;42;p8"/>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8"/>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8"/>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2263140" y="2336810"/>
            <a:ext cx="28392120" cy="848360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9"/>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9"/>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9"/>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0"/>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2267428" y="2926080"/>
            <a:ext cx="10617041" cy="1024128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520"/>
              <a:buFont typeface="Calibri"/>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1"/>
          <p:cNvSpPr txBox="1"/>
          <p:nvPr>
            <p:ph idx="1" type="body"/>
          </p:nvPr>
        </p:nvSpPr>
        <p:spPr>
          <a:xfrm>
            <a:off x="13994608" y="6319530"/>
            <a:ext cx="16664940" cy="31191200"/>
          </a:xfrm>
          <a:prstGeom prst="rect">
            <a:avLst/>
          </a:prstGeom>
          <a:noFill/>
          <a:ln>
            <a:noFill/>
          </a:ln>
        </p:spPr>
        <p:txBody>
          <a:bodyPr anchorCtr="0" anchor="t" bIns="45700" lIns="91425" spcFirstLastPara="1" rIns="91425" wrap="square" tIns="45700">
            <a:normAutofit/>
          </a:bodyPr>
          <a:lstStyle>
            <a:lvl1pPr indent="-960120" lvl="0" marL="457200" algn="l">
              <a:lnSpc>
                <a:spcPct val="90000"/>
              </a:lnSpc>
              <a:spcBef>
                <a:spcPts val="3600"/>
              </a:spcBef>
              <a:spcAft>
                <a:spcPts val="0"/>
              </a:spcAft>
              <a:buClr>
                <a:schemeClr val="dk1"/>
              </a:buClr>
              <a:buSzPts val="11520"/>
              <a:buChar char="•"/>
              <a:defRPr sz="11520"/>
            </a:lvl1pPr>
            <a:lvl2pPr indent="-868680" lvl="1" marL="914400" algn="l">
              <a:lnSpc>
                <a:spcPct val="90000"/>
              </a:lnSpc>
              <a:spcBef>
                <a:spcPts val="1800"/>
              </a:spcBef>
              <a:spcAft>
                <a:spcPts val="0"/>
              </a:spcAft>
              <a:buClr>
                <a:schemeClr val="dk1"/>
              </a:buClr>
              <a:buSzPts val="10080"/>
              <a:buChar char="•"/>
              <a:defRPr sz="10080"/>
            </a:lvl2pPr>
            <a:lvl3pPr indent="-777240" lvl="2" marL="1371600" algn="l">
              <a:lnSpc>
                <a:spcPct val="90000"/>
              </a:lnSpc>
              <a:spcBef>
                <a:spcPts val="1800"/>
              </a:spcBef>
              <a:spcAft>
                <a:spcPts val="0"/>
              </a:spcAft>
              <a:buClr>
                <a:schemeClr val="dk1"/>
              </a:buClr>
              <a:buSzPts val="8640"/>
              <a:buChar char="•"/>
              <a:defRPr sz="8640"/>
            </a:lvl3pPr>
            <a:lvl4pPr indent="-685800" lvl="3" marL="1828800" algn="l">
              <a:lnSpc>
                <a:spcPct val="90000"/>
              </a:lnSpc>
              <a:spcBef>
                <a:spcPts val="1800"/>
              </a:spcBef>
              <a:spcAft>
                <a:spcPts val="0"/>
              </a:spcAft>
              <a:buClr>
                <a:schemeClr val="dk1"/>
              </a:buClr>
              <a:buSzPts val="7200"/>
              <a:buChar char="•"/>
              <a:defRPr sz="7200"/>
            </a:lvl4pPr>
            <a:lvl5pPr indent="-685800" lvl="4" marL="2286000" algn="l">
              <a:lnSpc>
                <a:spcPct val="90000"/>
              </a:lnSpc>
              <a:spcBef>
                <a:spcPts val="1800"/>
              </a:spcBef>
              <a:spcAft>
                <a:spcPts val="0"/>
              </a:spcAft>
              <a:buClr>
                <a:schemeClr val="dk1"/>
              </a:buClr>
              <a:buSzPts val="7200"/>
              <a:buChar char="•"/>
              <a:defRPr sz="7200"/>
            </a:lvl5pPr>
            <a:lvl6pPr indent="-685800" lvl="5" marL="2743200" algn="l">
              <a:lnSpc>
                <a:spcPct val="90000"/>
              </a:lnSpc>
              <a:spcBef>
                <a:spcPts val="1800"/>
              </a:spcBef>
              <a:spcAft>
                <a:spcPts val="0"/>
              </a:spcAft>
              <a:buClr>
                <a:schemeClr val="dk1"/>
              </a:buClr>
              <a:buSzPts val="7200"/>
              <a:buChar char="•"/>
              <a:defRPr sz="7200"/>
            </a:lvl6pPr>
            <a:lvl7pPr indent="-685800" lvl="6" marL="3200400" algn="l">
              <a:lnSpc>
                <a:spcPct val="90000"/>
              </a:lnSpc>
              <a:spcBef>
                <a:spcPts val="1800"/>
              </a:spcBef>
              <a:spcAft>
                <a:spcPts val="0"/>
              </a:spcAft>
              <a:buClr>
                <a:schemeClr val="dk1"/>
              </a:buClr>
              <a:buSzPts val="7200"/>
              <a:buChar char="•"/>
              <a:defRPr sz="7200"/>
            </a:lvl7pPr>
            <a:lvl8pPr indent="-685800" lvl="7" marL="3657600" algn="l">
              <a:lnSpc>
                <a:spcPct val="90000"/>
              </a:lnSpc>
              <a:spcBef>
                <a:spcPts val="1800"/>
              </a:spcBef>
              <a:spcAft>
                <a:spcPts val="0"/>
              </a:spcAft>
              <a:buClr>
                <a:schemeClr val="dk1"/>
              </a:buClr>
              <a:buSzPts val="7200"/>
              <a:buChar char="•"/>
              <a:defRPr sz="7200"/>
            </a:lvl8pPr>
            <a:lvl9pPr indent="-685800" lvl="8" marL="4114800" algn="l">
              <a:lnSpc>
                <a:spcPct val="90000"/>
              </a:lnSpc>
              <a:spcBef>
                <a:spcPts val="1800"/>
              </a:spcBef>
              <a:spcAft>
                <a:spcPts val="0"/>
              </a:spcAft>
              <a:buClr>
                <a:schemeClr val="dk1"/>
              </a:buClr>
              <a:buSzPts val="7200"/>
              <a:buChar char="•"/>
              <a:defRPr sz="7200"/>
            </a:lvl9pPr>
          </a:lstStyle>
          <a:p/>
        </p:txBody>
      </p:sp>
      <p:sp>
        <p:nvSpPr>
          <p:cNvPr id="57" name="Google Shape;57;p11"/>
          <p:cNvSpPr txBox="1"/>
          <p:nvPr>
            <p:ph idx="2" type="body"/>
          </p:nvPr>
        </p:nvSpPr>
        <p:spPr>
          <a:xfrm>
            <a:off x="2267428" y="13167360"/>
            <a:ext cx="10617041" cy="2439416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5760"/>
              <a:buNone/>
              <a:defRPr sz="5760"/>
            </a:lvl1pPr>
            <a:lvl2pPr indent="-228600" lvl="1" marL="914400" algn="l">
              <a:lnSpc>
                <a:spcPct val="90000"/>
              </a:lnSpc>
              <a:spcBef>
                <a:spcPts val="1800"/>
              </a:spcBef>
              <a:spcAft>
                <a:spcPts val="0"/>
              </a:spcAft>
              <a:buClr>
                <a:schemeClr val="dk1"/>
              </a:buClr>
              <a:buSzPts val="5040"/>
              <a:buNone/>
              <a:defRPr sz="5040"/>
            </a:lvl2pPr>
            <a:lvl3pPr indent="-228600" lvl="2" marL="1371600" algn="l">
              <a:lnSpc>
                <a:spcPct val="90000"/>
              </a:lnSpc>
              <a:spcBef>
                <a:spcPts val="1800"/>
              </a:spcBef>
              <a:spcAft>
                <a:spcPts val="0"/>
              </a:spcAft>
              <a:buClr>
                <a:schemeClr val="dk1"/>
              </a:buClr>
              <a:buSzPts val="4320"/>
              <a:buNone/>
              <a:defRPr sz="4320"/>
            </a:lvl3pPr>
            <a:lvl4pPr indent="-228600" lvl="3" marL="1828800" algn="l">
              <a:lnSpc>
                <a:spcPct val="90000"/>
              </a:lnSpc>
              <a:spcBef>
                <a:spcPts val="1800"/>
              </a:spcBef>
              <a:spcAft>
                <a:spcPts val="0"/>
              </a:spcAft>
              <a:buClr>
                <a:schemeClr val="dk1"/>
              </a:buClr>
              <a:buSzPts val="3600"/>
              <a:buNone/>
              <a:defRPr sz="3600"/>
            </a:lvl4pPr>
            <a:lvl5pPr indent="-228600" lvl="4" marL="2286000" algn="l">
              <a:lnSpc>
                <a:spcPct val="90000"/>
              </a:lnSpc>
              <a:spcBef>
                <a:spcPts val="1800"/>
              </a:spcBef>
              <a:spcAft>
                <a:spcPts val="0"/>
              </a:spcAft>
              <a:buClr>
                <a:schemeClr val="dk1"/>
              </a:buClr>
              <a:buSzPts val="3600"/>
              <a:buNone/>
              <a:defRPr sz="3600"/>
            </a:lvl5pPr>
            <a:lvl6pPr indent="-228600" lvl="5" marL="2743200" algn="l">
              <a:lnSpc>
                <a:spcPct val="90000"/>
              </a:lnSpc>
              <a:spcBef>
                <a:spcPts val="1800"/>
              </a:spcBef>
              <a:spcAft>
                <a:spcPts val="0"/>
              </a:spcAft>
              <a:buClr>
                <a:schemeClr val="dk1"/>
              </a:buClr>
              <a:buSzPts val="3600"/>
              <a:buNone/>
              <a:defRPr sz="3600"/>
            </a:lvl6pPr>
            <a:lvl7pPr indent="-228600" lvl="6" marL="3200400" algn="l">
              <a:lnSpc>
                <a:spcPct val="90000"/>
              </a:lnSpc>
              <a:spcBef>
                <a:spcPts val="1800"/>
              </a:spcBef>
              <a:spcAft>
                <a:spcPts val="0"/>
              </a:spcAft>
              <a:buClr>
                <a:schemeClr val="dk1"/>
              </a:buClr>
              <a:buSzPts val="3600"/>
              <a:buNone/>
              <a:defRPr sz="3600"/>
            </a:lvl7pPr>
            <a:lvl8pPr indent="-228600" lvl="7" marL="3657600" algn="l">
              <a:lnSpc>
                <a:spcPct val="90000"/>
              </a:lnSpc>
              <a:spcBef>
                <a:spcPts val="1800"/>
              </a:spcBef>
              <a:spcAft>
                <a:spcPts val="0"/>
              </a:spcAft>
              <a:buClr>
                <a:schemeClr val="dk1"/>
              </a:buClr>
              <a:buSzPts val="3600"/>
              <a:buNone/>
              <a:defRPr sz="3600"/>
            </a:lvl8pPr>
            <a:lvl9pPr indent="-228600" lvl="8" marL="4114800" algn="l">
              <a:lnSpc>
                <a:spcPct val="90000"/>
              </a:lnSpc>
              <a:spcBef>
                <a:spcPts val="1800"/>
              </a:spcBef>
              <a:spcAft>
                <a:spcPts val="0"/>
              </a:spcAft>
              <a:buClr>
                <a:schemeClr val="dk1"/>
              </a:buClr>
              <a:buSzPts val="3600"/>
              <a:buNone/>
              <a:defRPr sz="3600"/>
            </a:lvl9pPr>
          </a:lstStyle>
          <a:p/>
        </p:txBody>
      </p:sp>
      <p:sp>
        <p:nvSpPr>
          <p:cNvPr id="58" name="Google Shape;58;p11"/>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1"/>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1"/>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2267428" y="2926080"/>
            <a:ext cx="10617041" cy="1024128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520"/>
              <a:buFont typeface="Calibri"/>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2"/>
          <p:cNvSpPr/>
          <p:nvPr>
            <p:ph idx="2" type="pic"/>
          </p:nvPr>
        </p:nvSpPr>
        <p:spPr>
          <a:xfrm>
            <a:off x="13994608" y="6319530"/>
            <a:ext cx="16664940" cy="31191200"/>
          </a:xfrm>
          <a:prstGeom prst="rect">
            <a:avLst/>
          </a:prstGeom>
          <a:noFill/>
          <a:ln>
            <a:noFill/>
          </a:ln>
        </p:spPr>
      </p:sp>
      <p:sp>
        <p:nvSpPr>
          <p:cNvPr id="64" name="Google Shape;64;p12"/>
          <p:cNvSpPr txBox="1"/>
          <p:nvPr>
            <p:ph idx="1" type="body"/>
          </p:nvPr>
        </p:nvSpPr>
        <p:spPr>
          <a:xfrm>
            <a:off x="2267428" y="13167360"/>
            <a:ext cx="10617041" cy="2439416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5760"/>
              <a:buNone/>
              <a:defRPr sz="5760"/>
            </a:lvl1pPr>
            <a:lvl2pPr indent="-228600" lvl="1" marL="914400" algn="l">
              <a:lnSpc>
                <a:spcPct val="90000"/>
              </a:lnSpc>
              <a:spcBef>
                <a:spcPts val="1800"/>
              </a:spcBef>
              <a:spcAft>
                <a:spcPts val="0"/>
              </a:spcAft>
              <a:buClr>
                <a:schemeClr val="dk1"/>
              </a:buClr>
              <a:buSzPts val="5040"/>
              <a:buNone/>
              <a:defRPr sz="5040"/>
            </a:lvl2pPr>
            <a:lvl3pPr indent="-228600" lvl="2" marL="1371600" algn="l">
              <a:lnSpc>
                <a:spcPct val="90000"/>
              </a:lnSpc>
              <a:spcBef>
                <a:spcPts val="1800"/>
              </a:spcBef>
              <a:spcAft>
                <a:spcPts val="0"/>
              </a:spcAft>
              <a:buClr>
                <a:schemeClr val="dk1"/>
              </a:buClr>
              <a:buSzPts val="4320"/>
              <a:buNone/>
              <a:defRPr sz="4320"/>
            </a:lvl3pPr>
            <a:lvl4pPr indent="-228600" lvl="3" marL="1828800" algn="l">
              <a:lnSpc>
                <a:spcPct val="90000"/>
              </a:lnSpc>
              <a:spcBef>
                <a:spcPts val="1800"/>
              </a:spcBef>
              <a:spcAft>
                <a:spcPts val="0"/>
              </a:spcAft>
              <a:buClr>
                <a:schemeClr val="dk1"/>
              </a:buClr>
              <a:buSzPts val="3600"/>
              <a:buNone/>
              <a:defRPr sz="3600"/>
            </a:lvl4pPr>
            <a:lvl5pPr indent="-228600" lvl="4" marL="2286000" algn="l">
              <a:lnSpc>
                <a:spcPct val="90000"/>
              </a:lnSpc>
              <a:spcBef>
                <a:spcPts val="1800"/>
              </a:spcBef>
              <a:spcAft>
                <a:spcPts val="0"/>
              </a:spcAft>
              <a:buClr>
                <a:schemeClr val="dk1"/>
              </a:buClr>
              <a:buSzPts val="3600"/>
              <a:buNone/>
              <a:defRPr sz="3600"/>
            </a:lvl5pPr>
            <a:lvl6pPr indent="-228600" lvl="5" marL="2743200" algn="l">
              <a:lnSpc>
                <a:spcPct val="90000"/>
              </a:lnSpc>
              <a:spcBef>
                <a:spcPts val="1800"/>
              </a:spcBef>
              <a:spcAft>
                <a:spcPts val="0"/>
              </a:spcAft>
              <a:buClr>
                <a:schemeClr val="dk1"/>
              </a:buClr>
              <a:buSzPts val="3600"/>
              <a:buNone/>
              <a:defRPr sz="3600"/>
            </a:lvl6pPr>
            <a:lvl7pPr indent="-228600" lvl="6" marL="3200400" algn="l">
              <a:lnSpc>
                <a:spcPct val="90000"/>
              </a:lnSpc>
              <a:spcBef>
                <a:spcPts val="1800"/>
              </a:spcBef>
              <a:spcAft>
                <a:spcPts val="0"/>
              </a:spcAft>
              <a:buClr>
                <a:schemeClr val="dk1"/>
              </a:buClr>
              <a:buSzPts val="3600"/>
              <a:buNone/>
              <a:defRPr sz="3600"/>
            </a:lvl7pPr>
            <a:lvl8pPr indent="-228600" lvl="7" marL="3657600" algn="l">
              <a:lnSpc>
                <a:spcPct val="90000"/>
              </a:lnSpc>
              <a:spcBef>
                <a:spcPts val="1800"/>
              </a:spcBef>
              <a:spcAft>
                <a:spcPts val="0"/>
              </a:spcAft>
              <a:buClr>
                <a:schemeClr val="dk1"/>
              </a:buClr>
              <a:buSzPts val="3600"/>
              <a:buNone/>
              <a:defRPr sz="3600"/>
            </a:lvl8pPr>
            <a:lvl9pPr indent="-228600" lvl="8" marL="4114800" algn="l">
              <a:lnSpc>
                <a:spcPct val="90000"/>
              </a:lnSpc>
              <a:spcBef>
                <a:spcPts val="1800"/>
              </a:spcBef>
              <a:spcAft>
                <a:spcPts val="0"/>
              </a:spcAft>
              <a:buClr>
                <a:schemeClr val="dk1"/>
              </a:buClr>
              <a:buSzPts val="3600"/>
              <a:buNone/>
              <a:defRPr sz="3600"/>
            </a:lvl9pPr>
          </a:lstStyle>
          <a:p/>
        </p:txBody>
      </p:sp>
      <p:sp>
        <p:nvSpPr>
          <p:cNvPr id="65" name="Google Shape;65;p12"/>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2"/>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263140" y="2336810"/>
            <a:ext cx="28392120" cy="848360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5840"/>
              <a:buFont typeface="Calibri"/>
              <a:buNone/>
              <a:defRPr b="0" i="0" sz="15839"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
          <p:cNvSpPr txBox="1"/>
          <p:nvPr>
            <p:ph idx="1" type="body"/>
          </p:nvPr>
        </p:nvSpPr>
        <p:spPr>
          <a:xfrm>
            <a:off x="2263140" y="11684000"/>
            <a:ext cx="28392120" cy="27848563"/>
          </a:xfrm>
          <a:prstGeom prst="rect">
            <a:avLst/>
          </a:prstGeom>
          <a:noFill/>
          <a:ln>
            <a:noFill/>
          </a:ln>
        </p:spPr>
        <p:txBody>
          <a:bodyPr anchorCtr="0" anchor="t" bIns="45700" lIns="91425" spcFirstLastPara="1" rIns="91425" wrap="square" tIns="45700">
            <a:normAutofit/>
          </a:bodyPr>
          <a:lstStyle>
            <a:lvl1pPr indent="-868680" lvl="0" marL="457200" marR="0" rtl="0" algn="l">
              <a:lnSpc>
                <a:spcPct val="90000"/>
              </a:lnSpc>
              <a:spcBef>
                <a:spcPts val="3600"/>
              </a:spcBef>
              <a:spcAft>
                <a:spcPts val="0"/>
              </a:spcAft>
              <a:buClr>
                <a:schemeClr val="dk1"/>
              </a:buClr>
              <a:buSzPts val="10080"/>
              <a:buFont typeface="Arial"/>
              <a:buChar char="•"/>
              <a:defRPr b="0" i="0" sz="10080" u="none" cap="none" strike="noStrike">
                <a:solidFill>
                  <a:schemeClr val="dk1"/>
                </a:solidFill>
                <a:latin typeface="Calibri"/>
                <a:ea typeface="Calibri"/>
                <a:cs typeface="Calibri"/>
                <a:sym typeface="Calibri"/>
              </a:defRPr>
            </a:lvl1pPr>
            <a:lvl2pPr indent="-777240" lvl="1" marL="914400" marR="0" rtl="0" algn="l">
              <a:lnSpc>
                <a:spcPct val="90000"/>
              </a:lnSpc>
              <a:spcBef>
                <a:spcPts val="18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2pPr>
            <a:lvl3pPr indent="-685800" lvl="2" marL="1371600" marR="0" rtl="0" algn="l">
              <a:lnSpc>
                <a:spcPct val="90000"/>
              </a:lnSpc>
              <a:spcBef>
                <a:spcPts val="1800"/>
              </a:spcBef>
              <a:spcAft>
                <a:spcPts val="0"/>
              </a:spcAft>
              <a:buClr>
                <a:schemeClr val="dk1"/>
              </a:buClr>
              <a:buSzPts val="7200"/>
              <a:buFont typeface="Arial"/>
              <a:buChar char="•"/>
              <a:defRPr b="0" i="0" sz="7200" u="none" cap="none" strike="noStrike">
                <a:solidFill>
                  <a:schemeClr val="dk1"/>
                </a:solidFill>
                <a:latin typeface="Calibri"/>
                <a:ea typeface="Calibri"/>
                <a:cs typeface="Calibri"/>
                <a:sym typeface="Calibri"/>
              </a:defRPr>
            </a:lvl3pPr>
            <a:lvl4pPr indent="-640080" lvl="3" marL="18288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4pPr>
            <a:lvl5pPr indent="-640079" lvl="4" marL="22860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5pPr>
            <a:lvl6pPr indent="-640079" lvl="5" marL="27432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6pPr>
            <a:lvl7pPr indent="-640079" lvl="6" marL="32004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7pPr>
            <a:lvl8pPr indent="-640079" lvl="7" marL="36576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8pPr>
            <a:lvl9pPr indent="-640079" lvl="8" marL="41148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2263140" y="40680650"/>
            <a:ext cx="7406640" cy="23368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43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10904220" y="40680650"/>
            <a:ext cx="11109960" cy="23368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3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23248620" y="40680650"/>
            <a:ext cx="7406640" cy="23368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4320" u="none" cap="none" strike="noStrike">
                <a:solidFill>
                  <a:srgbClr val="888888"/>
                </a:solidFill>
                <a:latin typeface="Calibri"/>
                <a:ea typeface="Calibri"/>
                <a:cs typeface="Calibri"/>
                <a:sym typeface="Calibri"/>
              </a:defRPr>
            </a:lvl1pPr>
            <a:lvl2pPr indent="0" lvl="1" marL="0" marR="0" rtl="0" algn="r">
              <a:spcBef>
                <a:spcPts val="0"/>
              </a:spcBef>
              <a:buNone/>
              <a:defRPr b="0" i="0" sz="4320" u="none" cap="none" strike="noStrike">
                <a:solidFill>
                  <a:srgbClr val="888888"/>
                </a:solidFill>
                <a:latin typeface="Calibri"/>
                <a:ea typeface="Calibri"/>
                <a:cs typeface="Calibri"/>
                <a:sym typeface="Calibri"/>
              </a:defRPr>
            </a:lvl2pPr>
            <a:lvl3pPr indent="0" lvl="2" marL="0" marR="0" rtl="0" algn="r">
              <a:spcBef>
                <a:spcPts val="0"/>
              </a:spcBef>
              <a:buNone/>
              <a:defRPr b="0" i="0" sz="4320" u="none" cap="none" strike="noStrike">
                <a:solidFill>
                  <a:srgbClr val="888888"/>
                </a:solidFill>
                <a:latin typeface="Calibri"/>
                <a:ea typeface="Calibri"/>
                <a:cs typeface="Calibri"/>
                <a:sym typeface="Calibri"/>
              </a:defRPr>
            </a:lvl3pPr>
            <a:lvl4pPr indent="0" lvl="3" marL="0" marR="0" rtl="0" algn="r">
              <a:spcBef>
                <a:spcPts val="0"/>
              </a:spcBef>
              <a:buNone/>
              <a:defRPr b="0" i="0" sz="4320" u="none" cap="none" strike="noStrike">
                <a:solidFill>
                  <a:srgbClr val="888888"/>
                </a:solidFill>
                <a:latin typeface="Calibri"/>
                <a:ea typeface="Calibri"/>
                <a:cs typeface="Calibri"/>
                <a:sym typeface="Calibri"/>
              </a:defRPr>
            </a:lvl4pPr>
            <a:lvl5pPr indent="0" lvl="4" marL="0" marR="0" rtl="0" algn="r">
              <a:spcBef>
                <a:spcPts val="0"/>
              </a:spcBef>
              <a:buNone/>
              <a:defRPr b="0" i="0" sz="4320" u="none" cap="none" strike="noStrike">
                <a:solidFill>
                  <a:srgbClr val="888888"/>
                </a:solidFill>
                <a:latin typeface="Calibri"/>
                <a:ea typeface="Calibri"/>
                <a:cs typeface="Calibri"/>
                <a:sym typeface="Calibri"/>
              </a:defRPr>
            </a:lvl5pPr>
            <a:lvl6pPr indent="0" lvl="5" marL="0" marR="0" rtl="0" algn="r">
              <a:spcBef>
                <a:spcPts val="0"/>
              </a:spcBef>
              <a:buNone/>
              <a:defRPr b="0" i="0" sz="4320" u="none" cap="none" strike="noStrike">
                <a:solidFill>
                  <a:srgbClr val="888888"/>
                </a:solidFill>
                <a:latin typeface="Calibri"/>
                <a:ea typeface="Calibri"/>
                <a:cs typeface="Calibri"/>
                <a:sym typeface="Calibri"/>
              </a:defRPr>
            </a:lvl6pPr>
            <a:lvl7pPr indent="0" lvl="6" marL="0" marR="0" rtl="0" algn="r">
              <a:spcBef>
                <a:spcPts val="0"/>
              </a:spcBef>
              <a:buNone/>
              <a:defRPr b="0" i="0" sz="4320" u="none" cap="none" strike="noStrike">
                <a:solidFill>
                  <a:srgbClr val="888888"/>
                </a:solidFill>
                <a:latin typeface="Calibri"/>
                <a:ea typeface="Calibri"/>
                <a:cs typeface="Calibri"/>
                <a:sym typeface="Calibri"/>
              </a:defRPr>
            </a:lvl7pPr>
            <a:lvl8pPr indent="0" lvl="7" marL="0" marR="0" rtl="0" algn="r">
              <a:spcBef>
                <a:spcPts val="0"/>
              </a:spcBef>
              <a:buNone/>
              <a:defRPr b="0" i="0" sz="4320" u="none" cap="none" strike="noStrike">
                <a:solidFill>
                  <a:srgbClr val="888888"/>
                </a:solidFill>
                <a:latin typeface="Calibri"/>
                <a:ea typeface="Calibri"/>
                <a:cs typeface="Calibri"/>
                <a:sym typeface="Calibri"/>
              </a:defRPr>
            </a:lvl8pPr>
            <a:lvl9pPr indent="0" lvl="8" marL="0" marR="0" rtl="0" algn="r">
              <a:spcBef>
                <a:spcPts val="0"/>
              </a:spcBef>
              <a:buNone/>
              <a:defRPr b="0" i="0" sz="432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5.png"/><Relationship Id="rId7"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3009900" y="337625"/>
            <a:ext cx="24930600" cy="5602800"/>
          </a:xfrm>
          <a:prstGeom prst="rect">
            <a:avLst/>
          </a:prstGeom>
          <a:noFill/>
          <a:ln>
            <a:noFill/>
          </a:ln>
        </p:spPr>
        <p:txBody>
          <a:bodyPr anchorCtr="0" anchor="t" bIns="457200" lIns="457200" spcFirstLastPara="1" rIns="457200" wrap="square" tIns="457200">
            <a:spAutoFit/>
          </a:bodyPr>
          <a:lstStyle/>
          <a:p>
            <a:pPr indent="0" lvl="0" marL="0" marR="0" rtl="0" algn="ctr">
              <a:spcBef>
                <a:spcPts val="0"/>
              </a:spcBef>
              <a:spcAft>
                <a:spcPts val="0"/>
              </a:spcAft>
              <a:buClr>
                <a:schemeClr val="dk1"/>
              </a:buClr>
              <a:buSzPts val="1100"/>
              <a:buFont typeface="Arial"/>
              <a:buNone/>
            </a:pPr>
            <a:r>
              <a:rPr b="1" lang="en-US" sz="7600">
                <a:solidFill>
                  <a:srgbClr val="000066"/>
                </a:solidFill>
                <a:latin typeface="Constantia"/>
                <a:ea typeface="Constantia"/>
                <a:cs typeface="Constantia"/>
                <a:sym typeface="Constantia"/>
              </a:rPr>
              <a:t>The Association Between Cannabis Consumption and Memory Capacity among Young Adults with and without Hard Working Tendencies</a:t>
            </a:r>
            <a:endParaRPr b="1" sz="7600">
              <a:solidFill>
                <a:srgbClr val="000066"/>
              </a:solidFill>
              <a:latin typeface="Constantia"/>
              <a:ea typeface="Constantia"/>
              <a:cs typeface="Constantia"/>
              <a:sym typeface="Constantia"/>
            </a:endParaRPr>
          </a:p>
          <a:p>
            <a:pPr indent="0" lvl="0" marL="0" marR="0" rtl="0" algn="ctr">
              <a:spcBef>
                <a:spcPts val="0"/>
              </a:spcBef>
              <a:spcAft>
                <a:spcPts val="0"/>
              </a:spcAft>
              <a:buClr>
                <a:srgbClr val="000066"/>
              </a:buClr>
              <a:buSzPts val="8000"/>
              <a:buFont typeface="Constantia"/>
              <a:buNone/>
            </a:pPr>
            <a:r>
              <a:t/>
            </a:r>
            <a:endParaRPr b="1" sz="7600">
              <a:solidFill>
                <a:srgbClr val="000066"/>
              </a:solidFill>
              <a:latin typeface="Constantia"/>
              <a:ea typeface="Constantia"/>
              <a:cs typeface="Constantia"/>
              <a:sym typeface="Constantia"/>
            </a:endParaRPr>
          </a:p>
        </p:txBody>
      </p:sp>
      <p:sp>
        <p:nvSpPr>
          <p:cNvPr id="85" name="Google Shape;85;p1"/>
          <p:cNvSpPr txBox="1"/>
          <p:nvPr/>
        </p:nvSpPr>
        <p:spPr>
          <a:xfrm>
            <a:off x="6184050" y="4827439"/>
            <a:ext cx="20550300" cy="1014900"/>
          </a:xfrm>
          <a:prstGeom prst="rect">
            <a:avLst/>
          </a:prstGeom>
          <a:noFill/>
          <a:ln>
            <a:noFill/>
          </a:ln>
        </p:spPr>
        <p:txBody>
          <a:bodyPr anchorCtr="0" anchor="t" bIns="45250" lIns="419050" spcFirstLastPara="1" rIns="419050" wrap="square" tIns="45250">
            <a:spAutoFit/>
          </a:bodyPr>
          <a:lstStyle/>
          <a:p>
            <a:pPr indent="0" lvl="0" marL="0" marR="0" rtl="0" algn="ctr">
              <a:spcBef>
                <a:spcPts val="0"/>
              </a:spcBef>
              <a:spcAft>
                <a:spcPts val="0"/>
              </a:spcAft>
              <a:buClr>
                <a:schemeClr val="dk1"/>
              </a:buClr>
              <a:buSzPts val="6000"/>
              <a:buFont typeface="Constantia"/>
              <a:buNone/>
            </a:pPr>
            <a:r>
              <a:rPr lang="en-US" sz="6000">
                <a:solidFill>
                  <a:schemeClr val="dk1"/>
                </a:solidFill>
                <a:latin typeface="Constantia"/>
                <a:ea typeface="Constantia"/>
                <a:cs typeface="Constantia"/>
                <a:sym typeface="Constantia"/>
              </a:rPr>
              <a:t>Mayu Alten</a:t>
            </a:r>
            <a:r>
              <a:rPr b="0" i="0" lang="en-US" sz="6000" u="none" cap="none" strike="noStrike">
                <a:solidFill>
                  <a:schemeClr val="dk1"/>
                </a:solidFill>
                <a:latin typeface="Constantia"/>
                <a:ea typeface="Constantia"/>
                <a:cs typeface="Constantia"/>
                <a:sym typeface="Constantia"/>
              </a:rPr>
              <a:t>, Applied Data Analysis, Wesleyan University</a:t>
            </a:r>
            <a:endParaRPr/>
          </a:p>
        </p:txBody>
      </p:sp>
      <p:pic>
        <p:nvPicPr>
          <p:cNvPr id="86" name="Google Shape;86;p1"/>
          <p:cNvPicPr preferRelativeResize="0"/>
          <p:nvPr/>
        </p:nvPicPr>
        <p:blipFill rotWithShape="1">
          <a:blip r:embed="rId3">
            <a:alphaModFix/>
          </a:blip>
          <a:srcRect b="0" l="0" r="0" t="0"/>
          <a:stretch/>
        </p:blipFill>
        <p:spPr>
          <a:xfrm>
            <a:off x="27940490" y="776919"/>
            <a:ext cx="4894263" cy="1552575"/>
          </a:xfrm>
          <a:prstGeom prst="rect">
            <a:avLst/>
          </a:prstGeom>
          <a:noFill/>
          <a:ln cap="flat" cmpd="sng" w="9525">
            <a:solidFill>
              <a:srgbClr val="000000"/>
            </a:solidFill>
            <a:prstDash val="solid"/>
            <a:miter lim="800000"/>
            <a:headEnd len="sm" w="sm" type="none"/>
            <a:tailEnd len="sm" w="sm" type="none"/>
          </a:ln>
        </p:spPr>
      </p:pic>
      <p:pic>
        <p:nvPicPr>
          <p:cNvPr id="87" name="Google Shape;87;p1"/>
          <p:cNvPicPr preferRelativeResize="0"/>
          <p:nvPr/>
        </p:nvPicPr>
        <p:blipFill rotWithShape="1">
          <a:blip r:embed="rId4">
            <a:alphaModFix/>
          </a:blip>
          <a:srcRect b="0" l="0" r="0" t="0"/>
          <a:stretch/>
        </p:blipFill>
        <p:spPr>
          <a:xfrm>
            <a:off x="-3" y="443409"/>
            <a:ext cx="3475037" cy="3284538"/>
          </a:xfrm>
          <a:prstGeom prst="rect">
            <a:avLst/>
          </a:prstGeom>
          <a:noFill/>
          <a:ln>
            <a:noFill/>
          </a:ln>
        </p:spPr>
      </p:pic>
      <p:sp>
        <p:nvSpPr>
          <p:cNvPr id="88" name="Google Shape;88;p1"/>
          <p:cNvSpPr/>
          <p:nvPr/>
        </p:nvSpPr>
        <p:spPr>
          <a:xfrm>
            <a:off x="1513097" y="6274527"/>
            <a:ext cx="12441529" cy="131573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4000"/>
              <a:buFont typeface="Times New Roman"/>
              <a:buNone/>
            </a:pPr>
            <a:r>
              <a:t/>
            </a:r>
            <a:endParaRPr b="0" i="0" sz="4000" u="none" cap="none" strike="noStrike">
              <a:solidFill>
                <a:schemeClr val="dk1"/>
              </a:solidFill>
              <a:latin typeface="Arial"/>
              <a:ea typeface="Arial"/>
              <a:cs typeface="Arial"/>
              <a:sym typeface="Arial"/>
            </a:endParaRPr>
          </a:p>
        </p:txBody>
      </p:sp>
      <p:sp>
        <p:nvSpPr>
          <p:cNvPr id="89" name="Google Shape;89;p1"/>
          <p:cNvSpPr txBox="1"/>
          <p:nvPr/>
        </p:nvSpPr>
        <p:spPr>
          <a:xfrm>
            <a:off x="1513097" y="7924346"/>
            <a:ext cx="12812400" cy="5817300"/>
          </a:xfrm>
          <a:prstGeom prst="rect">
            <a:avLst/>
          </a:prstGeom>
          <a:noFill/>
          <a:ln>
            <a:noFill/>
          </a:ln>
        </p:spPr>
        <p:txBody>
          <a:bodyPr anchorCtr="0" anchor="t" bIns="45250" lIns="457200" spcFirstLastPara="1" rIns="228600" wrap="square" tIns="45250">
            <a:spAutoFit/>
          </a:bodyPr>
          <a:lstStyle/>
          <a:p>
            <a:pPr indent="-457200" lvl="0" marL="457200" marR="0" rtl="0" algn="l">
              <a:spcBef>
                <a:spcPts val="120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Cannabis is the most commonly used federally illegal drug in the U.S.(CDC). In 2019, the CDC found that there were approximately 48.2 million users across the country. </a:t>
            </a:r>
            <a:endParaRPr sz="3200">
              <a:solidFill>
                <a:schemeClr val="dk1"/>
              </a:solidFill>
              <a:latin typeface="Verdana"/>
              <a:ea typeface="Verdana"/>
              <a:cs typeface="Verdana"/>
              <a:sym typeface="Verdana"/>
            </a:endParaRPr>
          </a:p>
          <a:p>
            <a:pPr indent="-457200" lvl="0" marL="457200" marR="0" rtl="0" algn="l">
              <a:spcBef>
                <a:spcPts val="120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Harmful stereotypes fail to acknowledge the commonly overlooked reason for consistent cannabis use of medical treatment. Patients who struggle with anxiety, chronic pains, and many other issues are often prescribed cannabis, despite its notorious side effects.</a:t>
            </a:r>
            <a:endParaRPr sz="3200">
              <a:solidFill>
                <a:schemeClr val="dk1"/>
              </a:solidFill>
              <a:latin typeface="Verdana"/>
              <a:ea typeface="Verdana"/>
              <a:cs typeface="Verdana"/>
              <a:sym typeface="Verdana"/>
            </a:endParaRPr>
          </a:p>
          <a:p>
            <a:pPr indent="-457200" lvl="0" marL="457200" marR="0" rtl="0" algn="l">
              <a:spcBef>
                <a:spcPts val="120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These findings could help destigmatize cannabis in a professional and social sense.</a:t>
            </a:r>
            <a:endParaRPr sz="3200">
              <a:solidFill>
                <a:schemeClr val="dk1"/>
              </a:solidFill>
              <a:latin typeface="Verdana"/>
              <a:ea typeface="Verdana"/>
              <a:cs typeface="Verdana"/>
              <a:sym typeface="Verdana"/>
            </a:endParaRPr>
          </a:p>
        </p:txBody>
      </p:sp>
      <p:sp>
        <p:nvSpPr>
          <p:cNvPr id="90" name="Google Shape;90;p1"/>
          <p:cNvSpPr txBox="1"/>
          <p:nvPr/>
        </p:nvSpPr>
        <p:spPr>
          <a:xfrm>
            <a:off x="4472435" y="6422506"/>
            <a:ext cx="6452422" cy="1014748"/>
          </a:xfrm>
          <a:prstGeom prst="rect">
            <a:avLst/>
          </a:prstGeom>
          <a:noFill/>
          <a:ln>
            <a:noFill/>
          </a:ln>
        </p:spPr>
        <p:txBody>
          <a:bodyPr anchorCtr="0" anchor="t" bIns="45250" lIns="419050" spcFirstLastPara="1" rIns="419050" wrap="square" tIns="45250">
            <a:spAutoFit/>
          </a:bodyPr>
          <a:lstStyle/>
          <a:p>
            <a:pPr indent="0" lvl="0" marL="0" marR="0" rtl="0" algn="ctr">
              <a:spcBef>
                <a:spcPts val="0"/>
              </a:spcBef>
              <a:spcAft>
                <a:spcPts val="0"/>
              </a:spcAft>
              <a:buClr>
                <a:schemeClr val="lt1"/>
              </a:buClr>
              <a:buSzPts val="6000"/>
              <a:buFont typeface="Constantia"/>
              <a:buNone/>
            </a:pPr>
            <a:r>
              <a:rPr b="1" i="0" lang="en-US" sz="6000" u="none" cap="none" strike="noStrike">
                <a:solidFill>
                  <a:schemeClr val="lt1"/>
                </a:solidFill>
                <a:latin typeface="Constantia"/>
                <a:ea typeface="Constantia"/>
                <a:cs typeface="Constantia"/>
                <a:sym typeface="Constantia"/>
              </a:rPr>
              <a:t>Introduction</a:t>
            </a:r>
            <a:endParaRPr/>
          </a:p>
        </p:txBody>
      </p:sp>
      <p:sp>
        <p:nvSpPr>
          <p:cNvPr id="91" name="Google Shape;91;p1"/>
          <p:cNvSpPr/>
          <p:nvPr/>
        </p:nvSpPr>
        <p:spPr>
          <a:xfrm>
            <a:off x="1513135" y="14822714"/>
            <a:ext cx="12441600" cy="131580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4000"/>
              <a:buFont typeface="Times New Roman"/>
              <a:buNone/>
            </a:pPr>
            <a:r>
              <a:t/>
            </a:r>
            <a:endParaRPr b="0" i="0" sz="4000" u="none" cap="none" strike="noStrike">
              <a:solidFill>
                <a:schemeClr val="dk1"/>
              </a:solidFill>
              <a:latin typeface="Arial"/>
              <a:ea typeface="Arial"/>
              <a:cs typeface="Arial"/>
              <a:sym typeface="Arial"/>
            </a:endParaRPr>
          </a:p>
        </p:txBody>
      </p:sp>
      <p:sp>
        <p:nvSpPr>
          <p:cNvPr id="92" name="Google Shape;92;p1"/>
          <p:cNvSpPr txBox="1"/>
          <p:nvPr/>
        </p:nvSpPr>
        <p:spPr>
          <a:xfrm>
            <a:off x="1513100" y="16675724"/>
            <a:ext cx="12812400" cy="3200700"/>
          </a:xfrm>
          <a:prstGeom prst="rect">
            <a:avLst/>
          </a:prstGeom>
          <a:noFill/>
          <a:ln>
            <a:noFill/>
          </a:ln>
        </p:spPr>
        <p:txBody>
          <a:bodyPr anchorCtr="0" anchor="t" bIns="45250" lIns="457200" spcFirstLastPara="1" rIns="228600" wrap="square" tIns="45250">
            <a:spAutoFit/>
          </a:bodyPr>
          <a:lstStyle/>
          <a:p>
            <a:pPr indent="-457200" lvl="0" marL="457200" marR="0" rtl="0" algn="l">
              <a:spcBef>
                <a:spcPts val="1200"/>
              </a:spcBef>
              <a:spcAft>
                <a:spcPts val="0"/>
              </a:spcAft>
              <a:buClr>
                <a:schemeClr val="accent5"/>
              </a:buClr>
              <a:buSzPts val="3200"/>
              <a:buFont typeface="Verdana"/>
              <a:buChar char="•"/>
            </a:pPr>
            <a:r>
              <a:rPr lang="en-US" sz="3200">
                <a:latin typeface="Verdana"/>
                <a:ea typeface="Verdana"/>
                <a:cs typeface="Verdana"/>
                <a:sym typeface="Verdana"/>
              </a:rPr>
              <a:t>Does a dependence on cannabis or the regular use of it cause a notably more significant decline in memory capacity? </a:t>
            </a:r>
            <a:endParaRPr sz="3200">
              <a:latin typeface="Verdana"/>
              <a:ea typeface="Verdana"/>
              <a:cs typeface="Verdana"/>
              <a:sym typeface="Verdana"/>
            </a:endParaRPr>
          </a:p>
          <a:p>
            <a:pPr indent="-457200" lvl="0" marL="457200" marR="0" rtl="0" algn="l">
              <a:spcBef>
                <a:spcPts val="1200"/>
              </a:spcBef>
              <a:spcAft>
                <a:spcPts val="0"/>
              </a:spcAft>
              <a:buClr>
                <a:schemeClr val="accent5"/>
              </a:buClr>
              <a:buSzPts val="3200"/>
              <a:buFont typeface="Verdana"/>
              <a:buChar char="•"/>
            </a:pPr>
            <a:r>
              <a:rPr lang="en-US" sz="3200">
                <a:latin typeface="Verdana"/>
                <a:ea typeface="Verdana"/>
                <a:cs typeface="Verdana"/>
                <a:sym typeface="Verdana"/>
              </a:rPr>
              <a:t>Further, does whether an individual cannabis user considers themselves to be a hard worker or not impact levels of cognitive dysfunction, and if so, how much?</a:t>
            </a:r>
            <a:endParaRPr sz="3200">
              <a:latin typeface="Verdana"/>
              <a:ea typeface="Verdana"/>
              <a:cs typeface="Verdana"/>
              <a:sym typeface="Verdana"/>
            </a:endParaRPr>
          </a:p>
        </p:txBody>
      </p:sp>
      <p:sp>
        <p:nvSpPr>
          <p:cNvPr id="93" name="Google Shape;93;p1"/>
          <p:cNvSpPr txBox="1"/>
          <p:nvPr/>
        </p:nvSpPr>
        <p:spPr>
          <a:xfrm>
            <a:off x="3471322" y="14973156"/>
            <a:ext cx="8454600" cy="1014900"/>
          </a:xfrm>
          <a:prstGeom prst="rect">
            <a:avLst/>
          </a:prstGeom>
          <a:noFill/>
          <a:ln>
            <a:noFill/>
          </a:ln>
        </p:spPr>
        <p:txBody>
          <a:bodyPr anchorCtr="0" anchor="t" bIns="45250" lIns="419050" spcFirstLastPara="1" rIns="419050" wrap="square" tIns="45250">
            <a:spAutoFit/>
          </a:bodyPr>
          <a:lstStyle/>
          <a:p>
            <a:pPr indent="0" lvl="0" marL="0" marR="0" rtl="0" algn="ctr">
              <a:spcBef>
                <a:spcPts val="0"/>
              </a:spcBef>
              <a:spcAft>
                <a:spcPts val="0"/>
              </a:spcAft>
              <a:buClr>
                <a:schemeClr val="lt1"/>
              </a:buClr>
              <a:buSzPts val="6000"/>
              <a:buFont typeface="Constantia"/>
              <a:buNone/>
            </a:pPr>
            <a:r>
              <a:rPr b="1" i="0" lang="en-US" sz="6000" u="none" cap="none" strike="noStrike">
                <a:solidFill>
                  <a:schemeClr val="lt1"/>
                </a:solidFill>
                <a:latin typeface="Constantia"/>
                <a:ea typeface="Constantia"/>
                <a:cs typeface="Constantia"/>
                <a:sym typeface="Constantia"/>
              </a:rPr>
              <a:t>Research Questions</a:t>
            </a:r>
            <a:endParaRPr/>
          </a:p>
        </p:txBody>
      </p:sp>
      <p:sp>
        <p:nvSpPr>
          <p:cNvPr id="94" name="Google Shape;94;p1"/>
          <p:cNvSpPr/>
          <p:nvPr/>
        </p:nvSpPr>
        <p:spPr>
          <a:xfrm>
            <a:off x="1477835" y="20965789"/>
            <a:ext cx="12441600" cy="131580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4000"/>
              <a:buFont typeface="Times New Roman"/>
              <a:buNone/>
            </a:pPr>
            <a:r>
              <a:t/>
            </a:r>
            <a:endParaRPr b="0" i="0" sz="4000" u="none" cap="none" strike="noStrike">
              <a:solidFill>
                <a:schemeClr val="dk1"/>
              </a:solidFill>
              <a:latin typeface="Arial"/>
              <a:ea typeface="Arial"/>
              <a:cs typeface="Arial"/>
              <a:sym typeface="Arial"/>
            </a:endParaRPr>
          </a:p>
        </p:txBody>
      </p:sp>
      <p:sp>
        <p:nvSpPr>
          <p:cNvPr id="95" name="Google Shape;95;p1"/>
          <p:cNvSpPr txBox="1"/>
          <p:nvPr/>
        </p:nvSpPr>
        <p:spPr>
          <a:xfrm>
            <a:off x="1513100" y="22755625"/>
            <a:ext cx="12812400" cy="11204700"/>
          </a:xfrm>
          <a:prstGeom prst="rect">
            <a:avLst/>
          </a:prstGeom>
          <a:noFill/>
          <a:ln>
            <a:noFill/>
          </a:ln>
        </p:spPr>
        <p:txBody>
          <a:bodyPr anchorCtr="0" anchor="t" bIns="45250" lIns="457200" spcFirstLastPara="1" rIns="228600" wrap="square" tIns="45250">
            <a:spAutoFit/>
          </a:bodyPr>
          <a:lstStyle/>
          <a:p>
            <a:pPr indent="-457200" lvl="0" marL="457200" marR="0" rtl="0" algn="l">
              <a:spcBef>
                <a:spcPts val="1200"/>
              </a:spcBef>
              <a:spcAft>
                <a:spcPts val="0"/>
              </a:spcAft>
              <a:buClr>
                <a:schemeClr val="dk1"/>
              </a:buClr>
              <a:buSzPts val="3200"/>
              <a:buFont typeface="Verdana"/>
              <a:buChar char="•"/>
            </a:pPr>
            <a:r>
              <a:rPr b="1" lang="en-US" sz="3200">
                <a:solidFill>
                  <a:schemeClr val="dk1"/>
                </a:solidFill>
                <a:latin typeface="Verdana"/>
                <a:ea typeface="Verdana"/>
                <a:cs typeface="Verdana"/>
                <a:sym typeface="Verdana"/>
              </a:rPr>
              <a:t>Sample</a:t>
            </a:r>
            <a:endParaRPr b="1" sz="3200">
              <a:solidFill>
                <a:schemeClr val="dk1"/>
              </a:solidFill>
              <a:latin typeface="Verdana"/>
              <a:ea typeface="Verdana"/>
              <a:cs typeface="Verdana"/>
              <a:sym typeface="Verdana"/>
            </a:endParaRPr>
          </a:p>
          <a:p>
            <a:pPr indent="-457200" lvl="0" marL="457200" marR="0" rtl="0" algn="l">
              <a:spcBef>
                <a:spcPts val="1200"/>
              </a:spcBef>
              <a:spcAft>
                <a:spcPts val="0"/>
              </a:spcAft>
              <a:buClr>
                <a:schemeClr val="dk1"/>
              </a:buClr>
              <a:buSzPts val="3200"/>
              <a:buFont typeface="Verdana"/>
              <a:buChar char="•"/>
            </a:pPr>
            <a:r>
              <a:rPr lang="en-US" sz="3200">
                <a:solidFill>
                  <a:schemeClr val="dk1"/>
                </a:solidFill>
                <a:latin typeface="Verdana"/>
                <a:ea typeface="Verdana"/>
                <a:cs typeface="Verdana"/>
                <a:sym typeface="Verdana"/>
              </a:rPr>
              <a:t>Respondents were drawn from the Add Health Wave 5 Questionnaire and Codebook, a nationally representative sample that provides relevant data collected from surveys given to a set of individuals in their late 30/40s between 2016 and 2019.</a:t>
            </a:r>
            <a:endParaRPr sz="3200">
              <a:solidFill>
                <a:schemeClr val="dk1"/>
              </a:solidFill>
              <a:latin typeface="Verdana"/>
              <a:ea typeface="Verdana"/>
              <a:cs typeface="Verdana"/>
              <a:sym typeface="Verdana"/>
            </a:endParaRPr>
          </a:p>
          <a:p>
            <a:pPr indent="-457200" lvl="0" marL="457200" marR="0" rtl="0" algn="l">
              <a:spcBef>
                <a:spcPts val="1200"/>
              </a:spcBef>
              <a:spcAft>
                <a:spcPts val="0"/>
              </a:spcAft>
              <a:buClr>
                <a:schemeClr val="dk1"/>
              </a:buClr>
              <a:buSzPts val="3200"/>
              <a:buFont typeface="Verdana"/>
              <a:buChar char="•"/>
            </a:pPr>
            <a:r>
              <a:rPr b="1" lang="en-US" sz="3200">
                <a:solidFill>
                  <a:schemeClr val="dk1"/>
                </a:solidFill>
                <a:latin typeface="Verdana"/>
                <a:ea typeface="Verdana"/>
                <a:cs typeface="Verdana"/>
                <a:sym typeface="Verdana"/>
              </a:rPr>
              <a:t>Measures</a:t>
            </a:r>
            <a:endParaRPr b="1" sz="3200">
              <a:solidFill>
                <a:schemeClr val="dk1"/>
              </a:solidFill>
              <a:latin typeface="Verdana"/>
              <a:ea typeface="Verdana"/>
              <a:cs typeface="Verdana"/>
              <a:sym typeface="Verdana"/>
            </a:endParaRPr>
          </a:p>
          <a:p>
            <a:pPr indent="-457200" lvl="0" marL="457200" marR="0" rtl="0" algn="l">
              <a:spcBef>
                <a:spcPts val="1200"/>
              </a:spcBef>
              <a:spcAft>
                <a:spcPts val="0"/>
              </a:spcAft>
              <a:buClr>
                <a:schemeClr val="dk1"/>
              </a:buClr>
              <a:buSzPts val="3200"/>
              <a:buFont typeface="Verdana"/>
              <a:buChar char="•"/>
            </a:pPr>
            <a:r>
              <a:rPr lang="en-US" sz="3200">
                <a:solidFill>
                  <a:schemeClr val="dk1"/>
                </a:solidFill>
                <a:latin typeface="Verdana"/>
                <a:ea typeface="Verdana"/>
                <a:cs typeface="Verdana"/>
                <a:sym typeface="Verdana"/>
              </a:rPr>
              <a:t>A lifetime incidence of marijuana use was measured with the question “Have you ever used marijuana?” Frequency of marijuana use was measured by assessing levels of cannabis use in the past 30 days. Possible responses ranged from 0 (never) to 6 (everyday). A variable reflecting dependence was coded dichotomously–habitual and non-habitual use. </a:t>
            </a:r>
            <a:endParaRPr sz="3200">
              <a:solidFill>
                <a:schemeClr val="dk1"/>
              </a:solidFill>
              <a:latin typeface="Verdana"/>
              <a:ea typeface="Verdana"/>
              <a:cs typeface="Verdana"/>
              <a:sym typeface="Verdana"/>
            </a:endParaRPr>
          </a:p>
          <a:p>
            <a:pPr indent="-457200" lvl="0" marL="457200" marR="0" rtl="0" algn="l">
              <a:spcBef>
                <a:spcPts val="1200"/>
              </a:spcBef>
              <a:spcAft>
                <a:spcPts val="0"/>
              </a:spcAft>
              <a:buClr>
                <a:schemeClr val="dk1"/>
              </a:buClr>
              <a:buSzPts val="3200"/>
              <a:buFont typeface="Verdana"/>
              <a:buChar char="•"/>
            </a:pPr>
            <a:r>
              <a:rPr lang="en-US" sz="3200">
                <a:solidFill>
                  <a:schemeClr val="dk1"/>
                </a:solidFill>
                <a:latin typeface="Verdana"/>
                <a:ea typeface="Verdana"/>
                <a:cs typeface="Verdana"/>
                <a:sym typeface="Verdana"/>
              </a:rPr>
              <a:t>Levels of memory retention were measured by giving individuals a word string to recite back in 90 and 60 second intervals. The results were assessed with a focus on whether there was any interruption during the memory task.</a:t>
            </a:r>
            <a:endParaRPr sz="3200">
              <a:solidFill>
                <a:schemeClr val="dk1"/>
              </a:solidFill>
              <a:latin typeface="Verdana"/>
              <a:ea typeface="Verdana"/>
              <a:cs typeface="Verdana"/>
              <a:sym typeface="Verdana"/>
            </a:endParaRPr>
          </a:p>
          <a:p>
            <a:pPr indent="-457200" lvl="0" marL="457200" marR="0" rtl="0" algn="l">
              <a:spcBef>
                <a:spcPts val="1200"/>
              </a:spcBef>
              <a:spcAft>
                <a:spcPts val="0"/>
              </a:spcAft>
              <a:buClr>
                <a:schemeClr val="dk1"/>
              </a:buClr>
              <a:buSzPts val="3200"/>
              <a:buFont typeface="Verdana"/>
              <a:buChar char="•"/>
            </a:pPr>
            <a:r>
              <a:rPr lang="en-US" sz="3200">
                <a:solidFill>
                  <a:schemeClr val="dk1"/>
                </a:solidFill>
                <a:latin typeface="Verdana"/>
                <a:ea typeface="Verdana"/>
                <a:cs typeface="Verdana"/>
                <a:sym typeface="Verdana"/>
              </a:rPr>
              <a:t>Hardworking nature was measured by asking individuals whether they consider themselves hard working or not.</a:t>
            </a:r>
            <a:endParaRPr sz="3200">
              <a:solidFill>
                <a:schemeClr val="dk1"/>
              </a:solidFill>
              <a:latin typeface="Verdana"/>
              <a:ea typeface="Verdana"/>
              <a:cs typeface="Verdana"/>
              <a:sym typeface="Verdana"/>
            </a:endParaRPr>
          </a:p>
        </p:txBody>
      </p:sp>
      <p:sp>
        <p:nvSpPr>
          <p:cNvPr id="96" name="Google Shape;96;p1"/>
          <p:cNvSpPr txBox="1"/>
          <p:nvPr/>
        </p:nvSpPr>
        <p:spPr>
          <a:xfrm>
            <a:off x="3992025" y="21116255"/>
            <a:ext cx="7483800" cy="1014900"/>
          </a:xfrm>
          <a:prstGeom prst="rect">
            <a:avLst/>
          </a:prstGeom>
          <a:noFill/>
          <a:ln>
            <a:noFill/>
          </a:ln>
        </p:spPr>
        <p:txBody>
          <a:bodyPr anchorCtr="0" anchor="t" bIns="45250" lIns="419050" spcFirstLastPara="1" rIns="419050" wrap="square" tIns="45250">
            <a:spAutoFit/>
          </a:bodyPr>
          <a:lstStyle/>
          <a:p>
            <a:pPr indent="0" lvl="0" marL="0" marR="0" rtl="0" algn="ctr">
              <a:spcBef>
                <a:spcPts val="0"/>
              </a:spcBef>
              <a:spcAft>
                <a:spcPts val="0"/>
              </a:spcAft>
              <a:buClr>
                <a:schemeClr val="lt1"/>
              </a:buClr>
              <a:buSzPts val="6000"/>
              <a:buFont typeface="Constantia"/>
              <a:buNone/>
            </a:pPr>
            <a:r>
              <a:rPr b="1" i="0" lang="en-US" sz="6000" u="none" cap="none" strike="noStrike">
                <a:solidFill>
                  <a:schemeClr val="lt1"/>
                </a:solidFill>
                <a:latin typeface="Constantia"/>
                <a:ea typeface="Constantia"/>
                <a:cs typeface="Constantia"/>
                <a:sym typeface="Constantia"/>
              </a:rPr>
              <a:t>Methods</a:t>
            </a:r>
            <a:endParaRPr/>
          </a:p>
        </p:txBody>
      </p:sp>
      <p:sp>
        <p:nvSpPr>
          <p:cNvPr id="97" name="Google Shape;97;p1"/>
          <p:cNvSpPr/>
          <p:nvPr/>
        </p:nvSpPr>
        <p:spPr>
          <a:xfrm>
            <a:off x="1513096" y="34651123"/>
            <a:ext cx="30202145" cy="131573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4000"/>
              <a:buFont typeface="Times New Roman"/>
              <a:buNone/>
            </a:pPr>
            <a:r>
              <a:t/>
            </a:r>
            <a:endParaRPr b="0" i="0" sz="4000" u="none" cap="none" strike="noStrike">
              <a:solidFill>
                <a:schemeClr val="dk1"/>
              </a:solidFill>
              <a:latin typeface="Arial"/>
              <a:ea typeface="Arial"/>
              <a:cs typeface="Arial"/>
              <a:sym typeface="Arial"/>
            </a:endParaRPr>
          </a:p>
        </p:txBody>
      </p:sp>
      <p:sp>
        <p:nvSpPr>
          <p:cNvPr id="98" name="Google Shape;98;p1"/>
          <p:cNvSpPr txBox="1"/>
          <p:nvPr/>
        </p:nvSpPr>
        <p:spPr>
          <a:xfrm>
            <a:off x="1513097" y="36300942"/>
            <a:ext cx="30202200" cy="4360200"/>
          </a:xfrm>
          <a:prstGeom prst="rect">
            <a:avLst/>
          </a:prstGeom>
          <a:noFill/>
          <a:ln>
            <a:noFill/>
          </a:ln>
        </p:spPr>
        <p:txBody>
          <a:bodyPr anchorCtr="0" anchor="t" bIns="45250" lIns="457200" spcFirstLastPara="1" rIns="228600" wrap="square" tIns="45250">
            <a:spAutoFit/>
          </a:bodyPr>
          <a:lstStyle/>
          <a:p>
            <a:pPr indent="-457200" lvl="0" marL="457200" marR="0" rtl="0" algn="l">
              <a:spcBef>
                <a:spcPts val="64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Consuming cannabis on a regular basis may not affect individuals’ memory capacity.</a:t>
            </a:r>
            <a:endParaRPr sz="3200">
              <a:solidFill>
                <a:schemeClr val="dk1"/>
              </a:solidFill>
              <a:latin typeface="Verdana"/>
              <a:ea typeface="Verdana"/>
              <a:cs typeface="Verdana"/>
              <a:sym typeface="Verdana"/>
            </a:endParaRPr>
          </a:p>
          <a:p>
            <a:pPr indent="-457200" lvl="0" marL="457200" marR="0" rtl="0" algn="l">
              <a:spcBef>
                <a:spcPts val="64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When cannabis use is examined in tandem with an individual’s hardworking nature, their memory capacity displays no significant impact </a:t>
            </a:r>
            <a:endParaRPr sz="3200">
              <a:solidFill>
                <a:schemeClr val="dk1"/>
              </a:solidFill>
              <a:latin typeface="Verdana"/>
              <a:ea typeface="Verdana"/>
              <a:cs typeface="Verdana"/>
              <a:sym typeface="Verdana"/>
            </a:endParaRPr>
          </a:p>
          <a:p>
            <a:pPr indent="-457200" lvl="0" marL="457200" marR="0" rtl="0" algn="l">
              <a:spcBef>
                <a:spcPts val="64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if an individual considers themselves not to be a hard worker, they are likely to remember less words than their hard working counterpart holding all other variables fixed.</a:t>
            </a:r>
            <a:endParaRPr sz="3200">
              <a:solidFill>
                <a:schemeClr val="dk1"/>
              </a:solidFill>
              <a:latin typeface="Verdana"/>
              <a:ea typeface="Verdana"/>
              <a:cs typeface="Verdana"/>
              <a:sym typeface="Verdana"/>
            </a:endParaRPr>
          </a:p>
          <a:p>
            <a:pPr indent="-457200" lvl="0" marL="457200" marR="0" rtl="0" algn="l">
              <a:spcBef>
                <a:spcPts val="64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Counselors and psychiatrists might use this information to address the stigma surrounding medical marijuana use and increase openness to considering doctor-recommended treatment.</a:t>
            </a:r>
            <a:endParaRPr sz="3200">
              <a:solidFill>
                <a:schemeClr val="dk1"/>
              </a:solidFill>
              <a:latin typeface="Verdana"/>
              <a:ea typeface="Verdana"/>
              <a:cs typeface="Verdana"/>
              <a:sym typeface="Verdana"/>
            </a:endParaRPr>
          </a:p>
          <a:p>
            <a:pPr indent="-457200" lvl="0" marL="457200" marR="0" rtl="0" algn="l">
              <a:spcBef>
                <a:spcPts val="64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Further research is needed to determine what behaviors would qualify an individual as a “hard worker” to assess who would suffer more severe side effects.</a:t>
            </a:r>
            <a:endParaRPr sz="3200">
              <a:solidFill>
                <a:schemeClr val="dk1"/>
              </a:solidFill>
              <a:latin typeface="Verdana"/>
              <a:ea typeface="Verdana"/>
              <a:cs typeface="Verdana"/>
              <a:sym typeface="Verdana"/>
            </a:endParaRPr>
          </a:p>
        </p:txBody>
      </p:sp>
      <p:sp>
        <p:nvSpPr>
          <p:cNvPr id="99" name="Google Shape;99;p1"/>
          <p:cNvSpPr txBox="1"/>
          <p:nvPr/>
        </p:nvSpPr>
        <p:spPr>
          <a:xfrm>
            <a:off x="12717288" y="34807903"/>
            <a:ext cx="7483821" cy="1014748"/>
          </a:xfrm>
          <a:prstGeom prst="rect">
            <a:avLst/>
          </a:prstGeom>
          <a:noFill/>
          <a:ln>
            <a:noFill/>
          </a:ln>
        </p:spPr>
        <p:txBody>
          <a:bodyPr anchorCtr="0" anchor="t" bIns="45250" lIns="419050" spcFirstLastPara="1" rIns="419050" wrap="square" tIns="45250">
            <a:spAutoFit/>
          </a:bodyPr>
          <a:lstStyle/>
          <a:p>
            <a:pPr indent="0" lvl="0" marL="0" marR="0" rtl="0" algn="ctr">
              <a:spcBef>
                <a:spcPts val="0"/>
              </a:spcBef>
              <a:spcAft>
                <a:spcPts val="0"/>
              </a:spcAft>
              <a:buClr>
                <a:schemeClr val="lt1"/>
              </a:buClr>
              <a:buSzPts val="6000"/>
              <a:buFont typeface="Constantia"/>
              <a:buNone/>
            </a:pPr>
            <a:r>
              <a:rPr b="1" i="0" lang="en-US" sz="6000" u="none" cap="none" strike="noStrike">
                <a:solidFill>
                  <a:schemeClr val="lt1"/>
                </a:solidFill>
                <a:latin typeface="Constantia"/>
                <a:ea typeface="Constantia"/>
                <a:cs typeface="Constantia"/>
                <a:sym typeface="Constantia"/>
              </a:rPr>
              <a:t>Discussion</a:t>
            </a:r>
            <a:endParaRPr/>
          </a:p>
        </p:txBody>
      </p:sp>
      <p:sp>
        <p:nvSpPr>
          <p:cNvPr id="100" name="Google Shape;100;p1"/>
          <p:cNvSpPr/>
          <p:nvPr/>
        </p:nvSpPr>
        <p:spPr>
          <a:xfrm>
            <a:off x="1513100" y="40817373"/>
            <a:ext cx="30202200" cy="3073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100"/>
              <a:buFont typeface="Arial"/>
              <a:buNone/>
            </a:pPr>
            <a:r>
              <a:rPr lang="en-US" sz="2400">
                <a:solidFill>
                  <a:schemeClr val="dk1"/>
                </a:solidFill>
                <a:latin typeface="Verdana"/>
                <a:ea typeface="Verdana"/>
                <a:cs typeface="Verdana"/>
                <a:sym typeface="Verdana"/>
              </a:rPr>
              <a:t>Gerst, Kyle. “Delay Discounting of Losses in Alcohol Use ... - Wiley Online Library.” Delay Discounting of Losses in Alcohol Use Disorders and Antisocial Psychopathology: Effects of a Working Memory Load, https://onlinelibrary.wiley.com/doi/10.1111/acer.13472. </a:t>
            </a:r>
            <a:endParaRPr sz="2400">
              <a:solidFill>
                <a:schemeClr val="dk1"/>
              </a:solidFill>
              <a:latin typeface="Verdana"/>
              <a:ea typeface="Verdana"/>
              <a:cs typeface="Verdana"/>
              <a:sym typeface="Verdana"/>
            </a:endParaRPr>
          </a:p>
          <a:p>
            <a:pPr indent="0" lvl="0" marL="0" marR="0" rtl="0" algn="l">
              <a:spcBef>
                <a:spcPts val="0"/>
              </a:spcBef>
              <a:spcAft>
                <a:spcPts val="0"/>
              </a:spcAft>
              <a:buClr>
                <a:schemeClr val="dk1"/>
              </a:buClr>
              <a:buSzPts val="1100"/>
              <a:buFont typeface="Arial"/>
              <a:buNone/>
            </a:pPr>
            <a:r>
              <a:t/>
            </a:r>
            <a:endParaRPr sz="2400">
              <a:solidFill>
                <a:schemeClr val="dk1"/>
              </a:solidFill>
              <a:latin typeface="Verdana"/>
              <a:ea typeface="Verdana"/>
              <a:cs typeface="Verdana"/>
              <a:sym typeface="Verdana"/>
            </a:endParaRPr>
          </a:p>
          <a:p>
            <a:pPr indent="0" lvl="0" marL="0" marR="0" rtl="0" algn="l">
              <a:spcBef>
                <a:spcPts val="0"/>
              </a:spcBef>
              <a:spcAft>
                <a:spcPts val="0"/>
              </a:spcAft>
              <a:buClr>
                <a:schemeClr val="dk1"/>
              </a:buClr>
              <a:buSzPts val="1100"/>
              <a:buFont typeface="Arial"/>
              <a:buNone/>
            </a:pPr>
            <a:r>
              <a:rPr lang="en-US" sz="2400">
                <a:solidFill>
                  <a:schemeClr val="dk1"/>
                </a:solidFill>
                <a:latin typeface="Verdana"/>
                <a:ea typeface="Verdana"/>
                <a:cs typeface="Verdana"/>
                <a:sym typeface="Verdana"/>
              </a:rPr>
              <a:t>Kelly, Paul. “Does Recreational Ecstasy Use Cause Long-Term Cognitive Problems?” The Western Journal of Medicine, U.S. National Library of Medicine, Aug. 2000, https://www.ncbi.nlm.nih.gov/pmc/articles/PMC1071023/. </a:t>
            </a:r>
            <a:endParaRPr sz="2400">
              <a:solidFill>
                <a:schemeClr val="dk1"/>
              </a:solidFill>
              <a:latin typeface="Verdana"/>
              <a:ea typeface="Verdana"/>
              <a:cs typeface="Verdana"/>
              <a:sym typeface="Verdana"/>
            </a:endParaRPr>
          </a:p>
          <a:p>
            <a:pPr indent="0" lvl="0" marL="0" marR="0" rtl="0" algn="l">
              <a:spcBef>
                <a:spcPts val="0"/>
              </a:spcBef>
              <a:spcAft>
                <a:spcPts val="0"/>
              </a:spcAft>
              <a:buClr>
                <a:schemeClr val="dk1"/>
              </a:buClr>
              <a:buSzPts val="1100"/>
              <a:buFont typeface="Arial"/>
              <a:buNone/>
            </a:pPr>
            <a:r>
              <a:t/>
            </a:r>
            <a:endParaRPr sz="2400">
              <a:solidFill>
                <a:schemeClr val="dk1"/>
              </a:solidFill>
              <a:latin typeface="Verdana"/>
              <a:ea typeface="Verdana"/>
              <a:cs typeface="Verdana"/>
              <a:sym typeface="Verdana"/>
            </a:endParaRPr>
          </a:p>
          <a:p>
            <a:pPr indent="0" lvl="0" marL="0" marR="0" rtl="0" algn="l">
              <a:spcBef>
                <a:spcPts val="0"/>
              </a:spcBef>
              <a:spcAft>
                <a:spcPts val="0"/>
              </a:spcAft>
              <a:buClr>
                <a:schemeClr val="dk1"/>
              </a:buClr>
              <a:buSzPts val="1100"/>
              <a:buFont typeface="Arial"/>
              <a:buNone/>
            </a:pPr>
            <a:r>
              <a:rPr lang="en-US" sz="2400">
                <a:solidFill>
                  <a:schemeClr val="dk1"/>
                </a:solidFill>
                <a:latin typeface="Verdana"/>
                <a:ea typeface="Verdana"/>
                <a:cs typeface="Verdana"/>
                <a:sym typeface="Verdana"/>
              </a:rPr>
              <a:t>Meier, Madeline. Persistent Cannabis Users Show Neuropsychological Decline from ... - PNAS. https://www.pnas.org/doi/pdf/10.1073/pnas.1206820109. </a:t>
            </a:r>
            <a:endParaRPr sz="2400">
              <a:solidFill>
                <a:schemeClr val="dk1"/>
              </a:solidFill>
              <a:latin typeface="Verdana"/>
              <a:ea typeface="Verdana"/>
              <a:cs typeface="Verdana"/>
              <a:sym typeface="Verdana"/>
            </a:endParaRPr>
          </a:p>
          <a:p>
            <a:pPr indent="0" lvl="0" marL="0" marR="0" rtl="0" algn="l">
              <a:spcBef>
                <a:spcPts val="0"/>
              </a:spcBef>
              <a:spcAft>
                <a:spcPts val="0"/>
              </a:spcAft>
              <a:buClr>
                <a:schemeClr val="dk1"/>
              </a:buClr>
              <a:buSzPts val="1100"/>
              <a:buFont typeface="Arial"/>
              <a:buNone/>
            </a:pPr>
            <a:r>
              <a:t/>
            </a:r>
            <a:endParaRPr sz="2400">
              <a:solidFill>
                <a:schemeClr val="dk1"/>
              </a:solidFill>
              <a:latin typeface="Verdana"/>
              <a:ea typeface="Verdana"/>
              <a:cs typeface="Verdana"/>
              <a:sym typeface="Verdana"/>
            </a:endParaRPr>
          </a:p>
          <a:p>
            <a:pPr indent="0" lvl="0" marL="0" marR="0" rtl="0" algn="l">
              <a:spcBef>
                <a:spcPts val="0"/>
              </a:spcBef>
              <a:spcAft>
                <a:spcPts val="0"/>
              </a:spcAft>
              <a:buClr>
                <a:schemeClr val="dk1"/>
              </a:buClr>
              <a:buSzPts val="1100"/>
              <a:buFont typeface="Arial"/>
              <a:buNone/>
            </a:pPr>
            <a:r>
              <a:rPr lang="en-US" sz="2400">
                <a:solidFill>
                  <a:schemeClr val="dk1"/>
                </a:solidFill>
                <a:latin typeface="Verdana"/>
                <a:ea typeface="Verdana"/>
                <a:cs typeface="Verdana"/>
                <a:sym typeface="Verdana"/>
              </a:rPr>
              <a:t>Morin, Jean-François G., et al. “A Population-Based Analysis of the Relationship between Substance Use and Adolescent Cognitive Development.” American Journal of Psychiatry, vol. 176, no. 2, 2019, pp. 98–106., https://doi.org/10.1176/appi.ajp.2018.18020202. </a:t>
            </a:r>
            <a:endParaRPr sz="2400">
              <a:solidFill>
                <a:schemeClr val="dk1"/>
              </a:solidFill>
              <a:latin typeface="Verdana"/>
              <a:ea typeface="Verdana"/>
              <a:cs typeface="Verdana"/>
              <a:sym typeface="Verdana"/>
            </a:endParaRPr>
          </a:p>
          <a:p>
            <a:pPr indent="0" lvl="0" marL="0" marR="0" rtl="0" algn="l">
              <a:spcBef>
                <a:spcPts val="0"/>
              </a:spcBef>
              <a:spcAft>
                <a:spcPts val="0"/>
              </a:spcAft>
              <a:buClr>
                <a:schemeClr val="dk1"/>
              </a:buClr>
              <a:buSzPts val="1100"/>
              <a:buFont typeface="Arial"/>
              <a:buNone/>
            </a:pPr>
            <a:r>
              <a:t/>
            </a:r>
            <a:endParaRPr sz="2400">
              <a:solidFill>
                <a:schemeClr val="dk1"/>
              </a:solidFill>
              <a:latin typeface="Verdana"/>
              <a:ea typeface="Verdana"/>
              <a:cs typeface="Verdana"/>
              <a:sym typeface="Verdana"/>
            </a:endParaRPr>
          </a:p>
          <a:p>
            <a:pPr indent="0" lvl="0" marL="0" marR="0" rtl="0" algn="l">
              <a:spcBef>
                <a:spcPts val="0"/>
              </a:spcBef>
              <a:spcAft>
                <a:spcPts val="0"/>
              </a:spcAft>
              <a:buClr>
                <a:schemeClr val="dk1"/>
              </a:buClr>
              <a:buSzPts val="1100"/>
              <a:buFont typeface="Arial"/>
              <a:buNone/>
            </a:pPr>
            <a:r>
              <a:rPr lang="en-US" sz="2400">
                <a:solidFill>
                  <a:schemeClr val="dk1"/>
                </a:solidFill>
                <a:latin typeface="Verdana"/>
                <a:ea typeface="Verdana"/>
                <a:cs typeface="Verdana"/>
                <a:sym typeface="Verdana"/>
              </a:rPr>
              <a:t>Muisener, Philip P. “Chapter 1.” Understanding and Treating Adolescent Substance Abuse, Sage Publications, Thousand Oaks, 1994. </a:t>
            </a:r>
            <a:endParaRPr sz="2400">
              <a:solidFill>
                <a:schemeClr val="dk1"/>
              </a:solidFill>
              <a:latin typeface="Verdana"/>
              <a:ea typeface="Verdana"/>
              <a:cs typeface="Verdana"/>
              <a:sym typeface="Verdana"/>
            </a:endParaRPr>
          </a:p>
          <a:p>
            <a:pPr indent="0" lvl="0" marL="0" marR="0" rtl="0" algn="l">
              <a:spcBef>
                <a:spcPts val="0"/>
              </a:spcBef>
              <a:spcAft>
                <a:spcPts val="0"/>
              </a:spcAft>
              <a:buClr>
                <a:schemeClr val="dk1"/>
              </a:buClr>
              <a:buSzPts val="2400"/>
              <a:buFont typeface="Verdana"/>
              <a:buNone/>
            </a:pPr>
            <a:r>
              <a:t/>
            </a:r>
            <a:endParaRPr sz="2400">
              <a:solidFill>
                <a:schemeClr val="dk1"/>
              </a:solidFill>
              <a:latin typeface="Verdana"/>
              <a:ea typeface="Verdana"/>
              <a:cs typeface="Verdana"/>
              <a:sym typeface="Verdana"/>
            </a:endParaRPr>
          </a:p>
        </p:txBody>
      </p:sp>
      <p:sp>
        <p:nvSpPr>
          <p:cNvPr id="101" name="Google Shape;101;p1"/>
          <p:cNvSpPr/>
          <p:nvPr/>
        </p:nvSpPr>
        <p:spPr>
          <a:xfrm>
            <a:off x="15236482" y="6274527"/>
            <a:ext cx="16168821" cy="131573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4000"/>
              <a:buFont typeface="Times New Roman"/>
              <a:buNone/>
            </a:pPr>
            <a:r>
              <a:t/>
            </a:r>
            <a:endParaRPr b="0" i="0" sz="4000" u="none" cap="none" strike="noStrike">
              <a:solidFill>
                <a:schemeClr val="dk1"/>
              </a:solidFill>
              <a:latin typeface="Arial"/>
              <a:ea typeface="Arial"/>
              <a:cs typeface="Arial"/>
              <a:sym typeface="Arial"/>
            </a:endParaRPr>
          </a:p>
        </p:txBody>
      </p:sp>
      <p:sp>
        <p:nvSpPr>
          <p:cNvPr id="102" name="Google Shape;102;p1"/>
          <p:cNvSpPr txBox="1"/>
          <p:nvPr/>
        </p:nvSpPr>
        <p:spPr>
          <a:xfrm>
            <a:off x="14863900" y="7656875"/>
            <a:ext cx="9663000" cy="8280300"/>
          </a:xfrm>
          <a:prstGeom prst="rect">
            <a:avLst/>
          </a:prstGeom>
          <a:noFill/>
          <a:ln>
            <a:noFill/>
          </a:ln>
        </p:spPr>
        <p:txBody>
          <a:bodyPr anchorCtr="0" anchor="t" bIns="45250" lIns="457200" spcFirstLastPara="1" rIns="228600" wrap="square" tIns="45250">
            <a:spAutoFit/>
          </a:bodyPr>
          <a:lstStyle/>
          <a:p>
            <a:pPr indent="0" lvl="0" marL="0" marR="0" rtl="0" algn="l">
              <a:spcBef>
                <a:spcPts val="0"/>
              </a:spcBef>
              <a:spcAft>
                <a:spcPts val="0"/>
              </a:spcAft>
              <a:buClr>
                <a:schemeClr val="accent5"/>
              </a:buClr>
              <a:buSzPts val="3200"/>
              <a:buFont typeface="Verdana"/>
              <a:buNone/>
            </a:pPr>
            <a:r>
              <a:rPr b="1" i="0" lang="en-US" sz="3200" u="none" cap="none" strike="noStrike">
                <a:solidFill>
                  <a:schemeClr val="dk1"/>
                </a:solidFill>
                <a:latin typeface="Verdana"/>
                <a:ea typeface="Verdana"/>
                <a:cs typeface="Verdana"/>
                <a:sym typeface="Verdana"/>
              </a:rPr>
              <a:t>Univariate</a:t>
            </a:r>
            <a:endParaRPr/>
          </a:p>
          <a:p>
            <a:pPr indent="-457200" lvl="0" marL="457200" marR="0" rtl="0" algn="l">
              <a:spcBef>
                <a:spcPts val="184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53.28</a:t>
            </a:r>
            <a:r>
              <a:rPr b="0" i="0" lang="en-US" sz="3200" u="none" cap="none" strike="noStrike">
                <a:solidFill>
                  <a:schemeClr val="dk1"/>
                </a:solidFill>
                <a:latin typeface="Verdana"/>
                <a:ea typeface="Verdana"/>
                <a:cs typeface="Verdana"/>
                <a:sym typeface="Verdana"/>
              </a:rPr>
              <a:t>% of respondents </a:t>
            </a:r>
            <a:r>
              <a:rPr lang="en-US" sz="3200">
                <a:solidFill>
                  <a:schemeClr val="dk1"/>
                </a:solidFill>
                <a:latin typeface="Verdana"/>
                <a:ea typeface="Verdana"/>
                <a:cs typeface="Verdana"/>
                <a:sym typeface="Verdana"/>
              </a:rPr>
              <a:t>did not mistakenly recall a word not in the word string </a:t>
            </a:r>
            <a:endParaRPr/>
          </a:p>
          <a:p>
            <a:pPr indent="-457200" lvl="0" marL="457200" marR="0" rtl="0" algn="l">
              <a:spcBef>
                <a:spcPts val="184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27.36% of respondents named 1 wrong word</a:t>
            </a:r>
            <a:endParaRPr sz="3200">
              <a:solidFill>
                <a:schemeClr val="dk1"/>
              </a:solidFill>
              <a:latin typeface="Verdana"/>
              <a:ea typeface="Verdana"/>
              <a:cs typeface="Verdana"/>
              <a:sym typeface="Verdana"/>
            </a:endParaRPr>
          </a:p>
          <a:p>
            <a:pPr indent="-457200" lvl="0" marL="457200" marR="0" rtl="0" algn="l">
              <a:spcBef>
                <a:spcPts val="640"/>
              </a:spcBef>
              <a:spcAft>
                <a:spcPts val="0"/>
              </a:spcAft>
              <a:buClr>
                <a:schemeClr val="dk1"/>
              </a:buClr>
              <a:buSzPts val="3200"/>
              <a:buFont typeface="Verdana"/>
              <a:buChar char="•"/>
            </a:pPr>
            <a:r>
              <a:rPr lang="en-US" sz="3200">
                <a:solidFill>
                  <a:schemeClr val="dk1"/>
                </a:solidFill>
                <a:latin typeface="Verdana"/>
                <a:ea typeface="Verdana"/>
                <a:cs typeface="Verdana"/>
                <a:sym typeface="Verdana"/>
              </a:rPr>
              <a:t>10.72% of respondents named 2 wrong words</a:t>
            </a:r>
            <a:endParaRPr sz="3200">
              <a:solidFill>
                <a:schemeClr val="dk1"/>
              </a:solidFill>
              <a:latin typeface="Verdana"/>
              <a:ea typeface="Verdana"/>
              <a:cs typeface="Verdana"/>
              <a:sym typeface="Verdana"/>
            </a:endParaRPr>
          </a:p>
          <a:p>
            <a:pPr indent="-457200" lvl="0" marL="457200" marR="0" rtl="0" algn="l">
              <a:spcBef>
                <a:spcPts val="640"/>
              </a:spcBef>
              <a:spcAft>
                <a:spcPts val="0"/>
              </a:spcAft>
              <a:buClr>
                <a:schemeClr val="dk1"/>
              </a:buClr>
              <a:buSzPts val="3200"/>
              <a:buFont typeface="Verdana"/>
              <a:buChar char="•"/>
            </a:pPr>
            <a:r>
              <a:rPr lang="en-US" sz="3200">
                <a:solidFill>
                  <a:schemeClr val="dk1"/>
                </a:solidFill>
                <a:latin typeface="Verdana"/>
                <a:ea typeface="Verdana"/>
                <a:cs typeface="Verdana"/>
                <a:sym typeface="Verdana"/>
              </a:rPr>
              <a:t>4% of respondents named 3 wrong words</a:t>
            </a:r>
            <a:endParaRPr sz="3200">
              <a:solidFill>
                <a:schemeClr val="dk1"/>
              </a:solidFill>
              <a:latin typeface="Verdana"/>
              <a:ea typeface="Verdana"/>
              <a:cs typeface="Verdana"/>
              <a:sym typeface="Verdana"/>
            </a:endParaRPr>
          </a:p>
          <a:p>
            <a:pPr indent="-457200" lvl="0" marL="457200" marR="0" rtl="0" algn="l">
              <a:spcBef>
                <a:spcPts val="640"/>
              </a:spcBef>
              <a:spcAft>
                <a:spcPts val="0"/>
              </a:spcAft>
              <a:buClr>
                <a:schemeClr val="dk1"/>
              </a:buClr>
              <a:buSzPts val="3200"/>
              <a:buFont typeface="Verdana"/>
              <a:buChar char="•"/>
            </a:pPr>
            <a:r>
              <a:rPr lang="en-US" sz="3200">
                <a:solidFill>
                  <a:schemeClr val="dk1"/>
                </a:solidFill>
                <a:latin typeface="Verdana"/>
                <a:ea typeface="Verdana"/>
                <a:cs typeface="Verdana"/>
                <a:sym typeface="Verdana"/>
              </a:rPr>
              <a:t>2% of respondents named 4 wrong words</a:t>
            </a:r>
            <a:endParaRPr sz="3200">
              <a:solidFill>
                <a:schemeClr val="dk1"/>
              </a:solidFill>
              <a:latin typeface="Verdana"/>
              <a:ea typeface="Verdana"/>
              <a:cs typeface="Verdana"/>
              <a:sym typeface="Verdana"/>
            </a:endParaRPr>
          </a:p>
          <a:p>
            <a:pPr indent="-457200" lvl="0" marL="457200" marR="0" rtl="0" algn="l">
              <a:spcBef>
                <a:spcPts val="640"/>
              </a:spcBef>
              <a:spcAft>
                <a:spcPts val="0"/>
              </a:spcAft>
              <a:buClr>
                <a:schemeClr val="dk1"/>
              </a:buClr>
              <a:buSzPts val="3200"/>
              <a:buFont typeface="Verdana"/>
              <a:buChar char="•"/>
            </a:pPr>
            <a:r>
              <a:rPr lang="en-US" sz="3200">
                <a:solidFill>
                  <a:schemeClr val="dk1"/>
                </a:solidFill>
                <a:latin typeface="Verdana"/>
                <a:ea typeface="Verdana"/>
                <a:cs typeface="Verdana"/>
                <a:sym typeface="Verdana"/>
              </a:rPr>
              <a:t>Respondents who named more than 5 wrong words were extremely rare (approximately 1%)</a:t>
            </a:r>
            <a:endParaRPr sz="3200">
              <a:solidFill>
                <a:schemeClr val="dk1"/>
              </a:solidFill>
              <a:latin typeface="Verdana"/>
              <a:ea typeface="Verdana"/>
              <a:cs typeface="Verdana"/>
              <a:sym typeface="Verdana"/>
            </a:endParaRPr>
          </a:p>
        </p:txBody>
      </p:sp>
      <p:sp>
        <p:nvSpPr>
          <p:cNvPr id="103" name="Google Shape;103;p1"/>
          <p:cNvSpPr txBox="1"/>
          <p:nvPr/>
        </p:nvSpPr>
        <p:spPr>
          <a:xfrm>
            <a:off x="20766480" y="6375967"/>
            <a:ext cx="5108822" cy="1014748"/>
          </a:xfrm>
          <a:prstGeom prst="rect">
            <a:avLst/>
          </a:prstGeom>
          <a:noFill/>
          <a:ln>
            <a:noFill/>
          </a:ln>
        </p:spPr>
        <p:txBody>
          <a:bodyPr anchorCtr="0" anchor="t" bIns="45250" lIns="419050" spcFirstLastPara="1" rIns="419050" wrap="square" tIns="45250">
            <a:spAutoFit/>
          </a:bodyPr>
          <a:lstStyle/>
          <a:p>
            <a:pPr indent="0" lvl="0" marL="0" marR="0" rtl="0" algn="ctr">
              <a:spcBef>
                <a:spcPts val="0"/>
              </a:spcBef>
              <a:spcAft>
                <a:spcPts val="0"/>
              </a:spcAft>
              <a:buClr>
                <a:schemeClr val="lt1"/>
              </a:buClr>
              <a:buSzPts val="6000"/>
              <a:buFont typeface="Constantia"/>
              <a:buNone/>
            </a:pPr>
            <a:r>
              <a:rPr b="1" i="0" lang="en-US" sz="6000" u="none" cap="none" strike="noStrike">
                <a:solidFill>
                  <a:schemeClr val="lt1"/>
                </a:solidFill>
                <a:latin typeface="Constantia"/>
                <a:ea typeface="Constantia"/>
                <a:cs typeface="Constantia"/>
                <a:sym typeface="Constantia"/>
              </a:rPr>
              <a:t>Results</a:t>
            </a:r>
            <a:endParaRPr/>
          </a:p>
        </p:txBody>
      </p:sp>
      <p:sp>
        <p:nvSpPr>
          <p:cNvPr id="104" name="Google Shape;104;p1"/>
          <p:cNvSpPr/>
          <p:nvPr/>
        </p:nvSpPr>
        <p:spPr>
          <a:xfrm>
            <a:off x="14325500" y="16694525"/>
            <a:ext cx="10958700" cy="7971300"/>
          </a:xfrm>
          <a:prstGeom prst="rect">
            <a:avLst/>
          </a:prstGeom>
          <a:solidFill>
            <a:srgbClr val="BBD6EE"/>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4000"/>
              <a:buFont typeface="Times New Roman"/>
              <a:buNone/>
            </a:pPr>
            <a:r>
              <a:t/>
            </a:r>
            <a:endParaRPr b="0" i="0" sz="4000" u="none" cap="none" strike="noStrike">
              <a:solidFill>
                <a:schemeClr val="dk1"/>
              </a:solidFill>
              <a:latin typeface="Arial"/>
              <a:ea typeface="Arial"/>
              <a:cs typeface="Arial"/>
              <a:sym typeface="Arial"/>
            </a:endParaRPr>
          </a:p>
        </p:txBody>
      </p:sp>
      <p:sp>
        <p:nvSpPr>
          <p:cNvPr id="105" name="Google Shape;105;p1"/>
          <p:cNvSpPr/>
          <p:nvPr/>
        </p:nvSpPr>
        <p:spPr>
          <a:xfrm>
            <a:off x="15617463" y="16143300"/>
            <a:ext cx="8454600" cy="646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D72828"/>
              </a:buClr>
              <a:buSzPts val="1800"/>
              <a:buFont typeface="Verdana"/>
              <a:buNone/>
            </a:pPr>
            <a:r>
              <a:rPr b="1" i="0" lang="en-US" sz="1800" u="none" cap="none" strike="noStrike">
                <a:solidFill>
                  <a:schemeClr val="dk1"/>
                </a:solidFill>
                <a:latin typeface="Verdana"/>
                <a:ea typeface="Verdana"/>
                <a:cs typeface="Verdana"/>
                <a:sym typeface="Verdana"/>
              </a:rPr>
              <a:t>Figure </a:t>
            </a:r>
            <a:r>
              <a:rPr b="1" lang="en-US" sz="1800">
                <a:solidFill>
                  <a:schemeClr val="dk1"/>
                </a:solidFill>
                <a:latin typeface="Verdana"/>
                <a:ea typeface="Verdana"/>
                <a:cs typeface="Verdana"/>
                <a:sym typeface="Verdana"/>
              </a:rPr>
              <a:t>2</a:t>
            </a:r>
            <a:r>
              <a:rPr b="1" i="0" lang="en-US" sz="1800" u="none" cap="none" strike="noStrike">
                <a:solidFill>
                  <a:schemeClr val="dk1"/>
                </a:solidFill>
                <a:latin typeface="Verdana"/>
                <a:ea typeface="Verdana"/>
                <a:cs typeface="Verdana"/>
                <a:sym typeface="Verdana"/>
              </a:rPr>
              <a:t>. </a:t>
            </a:r>
            <a:r>
              <a:rPr b="1" lang="en-US" sz="1800">
                <a:solidFill>
                  <a:schemeClr val="dk1"/>
                </a:solidFill>
                <a:latin typeface="Verdana"/>
                <a:ea typeface="Verdana"/>
                <a:cs typeface="Verdana"/>
                <a:sym typeface="Verdana"/>
              </a:rPr>
              <a:t>Past 30 Days of Use vs. 90 Second Recall</a:t>
            </a:r>
            <a:endParaRPr b="0" i="0" sz="1800" u="none" cap="none" strike="noStrike">
              <a:solidFill>
                <a:schemeClr val="dk1"/>
              </a:solidFill>
              <a:latin typeface="Verdana"/>
              <a:ea typeface="Verdana"/>
              <a:cs typeface="Verdana"/>
              <a:sym typeface="Verdana"/>
            </a:endParaRPr>
          </a:p>
        </p:txBody>
      </p:sp>
      <p:sp>
        <p:nvSpPr>
          <p:cNvPr id="106" name="Google Shape;106;p1"/>
          <p:cNvSpPr txBox="1"/>
          <p:nvPr/>
        </p:nvSpPr>
        <p:spPr>
          <a:xfrm>
            <a:off x="14325500" y="24977299"/>
            <a:ext cx="6881100" cy="9265200"/>
          </a:xfrm>
          <a:prstGeom prst="rect">
            <a:avLst/>
          </a:prstGeom>
          <a:noFill/>
          <a:ln>
            <a:noFill/>
          </a:ln>
        </p:spPr>
        <p:txBody>
          <a:bodyPr anchorCtr="0" anchor="t" bIns="45250" lIns="457200" spcFirstLastPara="1" rIns="228600" wrap="square" tIns="45250">
            <a:spAutoFit/>
          </a:bodyPr>
          <a:lstStyle/>
          <a:p>
            <a:pPr indent="0" lvl="0" marL="0" marR="0" rtl="0" algn="l">
              <a:spcBef>
                <a:spcPts val="0"/>
              </a:spcBef>
              <a:spcAft>
                <a:spcPts val="0"/>
              </a:spcAft>
              <a:buClr>
                <a:srgbClr val="D72828"/>
              </a:buClr>
              <a:buSzPts val="3200"/>
              <a:buFont typeface="Verdana"/>
              <a:buNone/>
            </a:pPr>
            <a:r>
              <a:rPr b="1" i="0" lang="en-US" sz="3200" u="none" cap="none" strike="noStrike">
                <a:solidFill>
                  <a:schemeClr val="dk1"/>
                </a:solidFill>
                <a:latin typeface="Verdana"/>
                <a:ea typeface="Verdana"/>
                <a:cs typeface="Verdana"/>
                <a:sym typeface="Verdana"/>
              </a:rPr>
              <a:t>Multivariate</a:t>
            </a:r>
            <a:endParaRPr/>
          </a:p>
          <a:p>
            <a:pPr indent="-457200" lvl="0" marL="457200" marR="0" rtl="0" algn="l">
              <a:spcBef>
                <a:spcPts val="120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Whether an individual considers themselves to be hard working </a:t>
            </a:r>
            <a:r>
              <a:rPr b="0" i="0" lang="en-US" sz="3200" u="none" cap="none" strike="noStrike">
                <a:solidFill>
                  <a:schemeClr val="dk1"/>
                </a:solidFill>
                <a:latin typeface="Verdana"/>
                <a:ea typeface="Verdana"/>
                <a:cs typeface="Verdana"/>
                <a:sym typeface="Verdana"/>
              </a:rPr>
              <a:t>is a moderator for the association between </a:t>
            </a:r>
            <a:r>
              <a:rPr lang="en-US" sz="3200">
                <a:solidFill>
                  <a:schemeClr val="dk1"/>
                </a:solidFill>
                <a:latin typeface="Verdana"/>
                <a:ea typeface="Verdana"/>
                <a:cs typeface="Verdana"/>
                <a:sym typeface="Verdana"/>
              </a:rPr>
              <a:t>memory capacity</a:t>
            </a:r>
            <a:r>
              <a:rPr b="0" i="0" lang="en-US" sz="3200" u="none" cap="none" strike="noStrike">
                <a:solidFill>
                  <a:schemeClr val="dk1"/>
                </a:solidFill>
                <a:latin typeface="Verdana"/>
                <a:ea typeface="Verdana"/>
                <a:cs typeface="Verdana"/>
                <a:sym typeface="Verdana"/>
              </a:rPr>
              <a:t> vs. </a:t>
            </a:r>
            <a:r>
              <a:rPr lang="en-US" sz="3200">
                <a:solidFill>
                  <a:schemeClr val="dk1"/>
                </a:solidFill>
                <a:latin typeface="Verdana"/>
                <a:ea typeface="Verdana"/>
                <a:cs typeface="Verdana"/>
                <a:sym typeface="Verdana"/>
              </a:rPr>
              <a:t>cannabis consumption </a:t>
            </a:r>
            <a:r>
              <a:rPr b="0" i="0" lang="en-US" sz="3200" u="none" cap="none" strike="noStrike">
                <a:solidFill>
                  <a:schemeClr val="dk1"/>
                </a:solidFill>
                <a:latin typeface="Verdana"/>
                <a:ea typeface="Verdana"/>
                <a:cs typeface="Verdana"/>
                <a:sym typeface="Verdana"/>
              </a:rPr>
              <a:t>(Figure </a:t>
            </a:r>
            <a:r>
              <a:rPr lang="en-US" sz="3200">
                <a:solidFill>
                  <a:schemeClr val="dk1"/>
                </a:solidFill>
                <a:latin typeface="Verdana"/>
                <a:ea typeface="Verdana"/>
                <a:cs typeface="Verdana"/>
                <a:sym typeface="Verdana"/>
              </a:rPr>
              <a:t>3</a:t>
            </a:r>
            <a:r>
              <a:rPr b="0" i="0" lang="en-US" sz="3200" u="none" cap="none" strike="noStrike">
                <a:solidFill>
                  <a:schemeClr val="dk1"/>
                </a:solidFill>
                <a:latin typeface="Verdana"/>
                <a:ea typeface="Verdana"/>
                <a:cs typeface="Verdana"/>
                <a:sym typeface="Verdana"/>
              </a:rPr>
              <a:t>). </a:t>
            </a:r>
            <a:endParaRPr/>
          </a:p>
          <a:p>
            <a:pPr indent="-457200" lvl="0" marL="457200" marR="0" rtl="0" algn="l">
              <a:spcBef>
                <a:spcPts val="1200"/>
              </a:spcBef>
              <a:spcAft>
                <a:spcPts val="0"/>
              </a:spcAft>
              <a:buClr>
                <a:schemeClr val="accent5"/>
              </a:buClr>
              <a:buSzPts val="3200"/>
              <a:buFont typeface="Verdana"/>
              <a:buChar char="•"/>
            </a:pPr>
            <a:r>
              <a:rPr b="0" i="0" lang="en-US" sz="3200" u="none" cap="none" strike="noStrike">
                <a:solidFill>
                  <a:schemeClr val="dk1"/>
                </a:solidFill>
                <a:latin typeface="Verdana"/>
                <a:ea typeface="Verdana"/>
                <a:cs typeface="Verdana"/>
                <a:sym typeface="Verdana"/>
              </a:rPr>
              <a:t>After controlling for</a:t>
            </a:r>
            <a:r>
              <a:rPr lang="en-US" sz="3200">
                <a:solidFill>
                  <a:schemeClr val="dk1"/>
                </a:solidFill>
                <a:latin typeface="Verdana"/>
                <a:ea typeface="Verdana"/>
                <a:cs typeface="Verdana"/>
                <a:sym typeface="Verdana"/>
              </a:rPr>
              <a:t> consistent cannabis use and hard working nature</a:t>
            </a:r>
            <a:r>
              <a:rPr b="0" i="0" lang="en-US" sz="3200" u="none" cap="none" strike="noStrike">
                <a:solidFill>
                  <a:schemeClr val="dk1"/>
                </a:solidFill>
                <a:latin typeface="Verdana"/>
                <a:ea typeface="Verdana"/>
                <a:cs typeface="Verdana"/>
                <a:sym typeface="Verdana"/>
              </a:rPr>
              <a:t>, </a:t>
            </a:r>
            <a:r>
              <a:rPr lang="en-US" sz="3200">
                <a:solidFill>
                  <a:schemeClr val="dk1"/>
                </a:solidFill>
                <a:latin typeface="Verdana"/>
                <a:ea typeface="Verdana"/>
                <a:cs typeface="Verdana"/>
                <a:sym typeface="Verdana"/>
              </a:rPr>
              <a:t>memory capacity </a:t>
            </a:r>
            <a:r>
              <a:rPr b="0" i="0" lang="en-US" sz="3200" u="none" cap="none" strike="noStrike">
                <a:solidFill>
                  <a:schemeClr val="dk1"/>
                </a:solidFill>
                <a:latin typeface="Verdana"/>
                <a:ea typeface="Verdana"/>
                <a:cs typeface="Verdana"/>
                <a:sym typeface="Verdana"/>
              </a:rPr>
              <a:t>is significantly </a:t>
            </a:r>
            <a:r>
              <a:rPr lang="en-US" sz="3200">
                <a:solidFill>
                  <a:schemeClr val="dk1"/>
                </a:solidFill>
                <a:latin typeface="Verdana"/>
                <a:ea typeface="Verdana"/>
                <a:cs typeface="Verdana"/>
                <a:sym typeface="Verdana"/>
              </a:rPr>
              <a:t>and positively associated with odds of remembering more words in the “90 second recall”</a:t>
            </a:r>
            <a:r>
              <a:rPr b="0" i="0" lang="en-US" sz="3200" u="none" cap="none" strike="noStrike">
                <a:solidFill>
                  <a:schemeClr val="dk1"/>
                </a:solidFill>
                <a:latin typeface="Verdana"/>
                <a:ea typeface="Verdana"/>
                <a:cs typeface="Verdana"/>
                <a:sym typeface="Verdana"/>
              </a:rPr>
              <a:t> (B=</a:t>
            </a:r>
            <a:r>
              <a:rPr lang="en-US" sz="3200">
                <a:solidFill>
                  <a:schemeClr val="dk1"/>
                </a:solidFill>
                <a:latin typeface="Verdana"/>
                <a:ea typeface="Verdana"/>
                <a:cs typeface="Verdana"/>
                <a:sym typeface="Verdana"/>
              </a:rPr>
              <a:t>-0.1762</a:t>
            </a:r>
            <a:r>
              <a:rPr b="0" i="0" lang="en-US" sz="3200" u="none" cap="none" strike="noStrike">
                <a:solidFill>
                  <a:schemeClr val="dk1"/>
                </a:solidFill>
                <a:latin typeface="Verdana"/>
                <a:ea typeface="Verdana"/>
                <a:cs typeface="Verdana"/>
                <a:sym typeface="Verdana"/>
              </a:rPr>
              <a:t>, p</a:t>
            </a:r>
            <a:r>
              <a:rPr lang="en-US" sz="3200">
                <a:solidFill>
                  <a:schemeClr val="dk1"/>
                </a:solidFill>
                <a:latin typeface="Verdana"/>
                <a:ea typeface="Verdana"/>
                <a:cs typeface="Verdana"/>
                <a:sym typeface="Verdana"/>
              </a:rPr>
              <a:t>&lt;</a:t>
            </a:r>
            <a:r>
              <a:rPr b="0" i="0" lang="en-US" sz="3200" u="none" cap="none" strike="noStrike">
                <a:solidFill>
                  <a:schemeClr val="dk1"/>
                </a:solidFill>
                <a:latin typeface="Verdana"/>
                <a:ea typeface="Verdana"/>
                <a:cs typeface="Verdana"/>
                <a:sym typeface="Verdana"/>
              </a:rPr>
              <a:t>0.00</a:t>
            </a:r>
            <a:r>
              <a:rPr lang="en-US" sz="3200">
                <a:solidFill>
                  <a:schemeClr val="dk1"/>
                </a:solidFill>
                <a:latin typeface="Verdana"/>
                <a:ea typeface="Verdana"/>
                <a:cs typeface="Verdana"/>
                <a:sym typeface="Verdana"/>
              </a:rPr>
              <a:t>1</a:t>
            </a:r>
            <a:r>
              <a:rPr b="0" i="0" lang="en-US" sz="3200" u="none" cap="none" strike="noStrike">
                <a:solidFill>
                  <a:schemeClr val="dk1"/>
                </a:solidFill>
                <a:latin typeface="Verdana"/>
                <a:ea typeface="Verdana"/>
                <a:cs typeface="Verdana"/>
                <a:sym typeface="Verdana"/>
              </a:rPr>
              <a:t>).</a:t>
            </a:r>
            <a:endParaRPr/>
          </a:p>
        </p:txBody>
      </p:sp>
      <p:grpSp>
        <p:nvGrpSpPr>
          <p:cNvPr id="107" name="Google Shape;107;p1"/>
          <p:cNvGrpSpPr/>
          <p:nvPr/>
        </p:nvGrpSpPr>
        <p:grpSpPr>
          <a:xfrm>
            <a:off x="21206600" y="25674537"/>
            <a:ext cx="11238722" cy="7967876"/>
            <a:chOff x="22848423" y="25541058"/>
            <a:chExt cx="8336712" cy="7919566"/>
          </a:xfrm>
        </p:grpSpPr>
        <p:sp>
          <p:nvSpPr>
            <p:cNvPr id="108" name="Google Shape;108;p1"/>
            <p:cNvSpPr/>
            <p:nvPr/>
          </p:nvSpPr>
          <p:spPr>
            <a:xfrm>
              <a:off x="22848428" y="26167234"/>
              <a:ext cx="8336707" cy="7293390"/>
            </a:xfrm>
            <a:prstGeom prst="rect">
              <a:avLst/>
            </a:prstGeom>
            <a:solidFill>
              <a:srgbClr val="BBD6EE"/>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4000"/>
                <a:buFont typeface="Times New Roman"/>
                <a:buNone/>
              </a:pPr>
              <a:r>
                <a:t/>
              </a:r>
              <a:endParaRPr b="0" i="0" sz="4000" u="none" cap="none" strike="noStrike">
                <a:solidFill>
                  <a:schemeClr val="dk1"/>
                </a:solidFill>
                <a:latin typeface="Verdana"/>
                <a:ea typeface="Verdana"/>
                <a:cs typeface="Verdana"/>
                <a:sym typeface="Verdana"/>
              </a:endParaRPr>
            </a:p>
          </p:txBody>
        </p:sp>
        <p:sp>
          <p:nvSpPr>
            <p:cNvPr id="109" name="Google Shape;109;p1"/>
            <p:cNvSpPr/>
            <p:nvPr/>
          </p:nvSpPr>
          <p:spPr>
            <a:xfrm>
              <a:off x="22848423" y="25541058"/>
              <a:ext cx="8336700" cy="825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D72828"/>
                </a:buClr>
                <a:buSzPts val="1800"/>
                <a:buFont typeface="Verdana"/>
                <a:buNone/>
              </a:pPr>
              <a:r>
                <a:rPr b="1" i="0" lang="en-US" sz="1800" u="none" cap="none" strike="noStrike">
                  <a:solidFill>
                    <a:schemeClr val="dk1"/>
                  </a:solidFill>
                  <a:latin typeface="Verdana"/>
                  <a:ea typeface="Verdana"/>
                  <a:cs typeface="Verdana"/>
                  <a:sym typeface="Verdana"/>
                </a:rPr>
                <a:t>Figure </a:t>
              </a:r>
              <a:r>
                <a:rPr b="1" lang="en-US" sz="1800">
                  <a:solidFill>
                    <a:schemeClr val="dk1"/>
                  </a:solidFill>
                  <a:latin typeface="Verdana"/>
                  <a:ea typeface="Verdana"/>
                  <a:cs typeface="Verdana"/>
                  <a:sym typeface="Verdana"/>
                </a:rPr>
                <a:t>3</a:t>
              </a:r>
              <a:r>
                <a:rPr b="1" i="0" lang="en-US" sz="1800" u="none" cap="none" strike="noStrike">
                  <a:solidFill>
                    <a:schemeClr val="dk1"/>
                  </a:solidFill>
                  <a:latin typeface="Verdana"/>
                  <a:ea typeface="Verdana"/>
                  <a:cs typeface="Verdana"/>
                  <a:sym typeface="Verdana"/>
                </a:rPr>
                <a:t>. </a:t>
              </a:r>
              <a:r>
                <a:rPr b="1" lang="en-US" sz="1800">
                  <a:solidFill>
                    <a:schemeClr val="dk1"/>
                  </a:solidFill>
                  <a:latin typeface="Verdana"/>
                  <a:ea typeface="Verdana"/>
                  <a:cs typeface="Verdana"/>
                  <a:sym typeface="Verdana"/>
                </a:rPr>
                <a:t>Past 30 Days of Use</a:t>
              </a:r>
              <a:r>
                <a:rPr b="1" i="0" lang="en-US" sz="1800" u="none" cap="none" strike="noStrike">
                  <a:solidFill>
                    <a:schemeClr val="dk1"/>
                  </a:solidFill>
                  <a:latin typeface="Verdana"/>
                  <a:ea typeface="Verdana"/>
                  <a:cs typeface="Verdana"/>
                  <a:sym typeface="Verdana"/>
                </a:rPr>
                <a:t> vs. </a:t>
              </a:r>
              <a:r>
                <a:rPr b="1" lang="en-US" sz="1800">
                  <a:solidFill>
                    <a:schemeClr val="dk1"/>
                  </a:solidFill>
                  <a:latin typeface="Verdana"/>
                  <a:ea typeface="Verdana"/>
                  <a:cs typeface="Verdana"/>
                  <a:sym typeface="Verdana"/>
                </a:rPr>
                <a:t>90 Second Recall Controlling for Hard Workers and Non-Hard Workers</a:t>
              </a:r>
              <a:endParaRPr b="0" i="0" sz="1800" u="none" cap="none" strike="noStrike">
                <a:solidFill>
                  <a:schemeClr val="dk1"/>
                </a:solidFill>
                <a:latin typeface="Verdana"/>
                <a:ea typeface="Verdana"/>
                <a:cs typeface="Verdana"/>
                <a:sym typeface="Verdana"/>
              </a:endParaRPr>
            </a:p>
          </p:txBody>
        </p:sp>
      </p:grpSp>
      <p:sp>
        <p:nvSpPr>
          <p:cNvPr id="110" name="Google Shape;110;p1"/>
          <p:cNvSpPr/>
          <p:nvPr/>
        </p:nvSpPr>
        <p:spPr>
          <a:xfrm>
            <a:off x="25734800" y="15760375"/>
            <a:ext cx="6162300" cy="7971300"/>
          </a:xfrm>
          <a:prstGeom prst="rect">
            <a:avLst/>
          </a:prstGeom>
          <a:noFill/>
          <a:ln>
            <a:noFill/>
          </a:ln>
        </p:spPr>
        <p:txBody>
          <a:bodyPr anchorCtr="0" anchor="t" bIns="45700" lIns="91425" spcFirstLastPara="1" rIns="91425" wrap="square" tIns="45700">
            <a:spAutoFit/>
          </a:bodyPr>
          <a:lstStyle/>
          <a:p>
            <a:pPr indent="0" lvl="0" marL="457200" marR="0" rtl="0" algn="l">
              <a:spcBef>
                <a:spcPts val="0"/>
              </a:spcBef>
              <a:spcAft>
                <a:spcPts val="0"/>
              </a:spcAft>
              <a:buNone/>
            </a:pPr>
            <a:r>
              <a:t/>
            </a:r>
            <a:endParaRPr/>
          </a:p>
          <a:p>
            <a:pPr indent="0" lvl="0" marL="457200" marR="0" rtl="0" algn="l">
              <a:spcBef>
                <a:spcPts val="0"/>
              </a:spcBef>
              <a:spcAft>
                <a:spcPts val="0"/>
              </a:spcAft>
              <a:buNone/>
            </a:pPr>
            <a:r>
              <a:t/>
            </a:r>
            <a:endParaRPr/>
          </a:p>
          <a:p>
            <a:pPr indent="0" lvl="0" marL="0" rtl="0" algn="l">
              <a:spcBef>
                <a:spcPts val="0"/>
              </a:spcBef>
              <a:spcAft>
                <a:spcPts val="0"/>
              </a:spcAft>
              <a:buClr>
                <a:schemeClr val="accent5"/>
              </a:buClr>
              <a:buSzPts val="3200"/>
              <a:buFont typeface="Verdana"/>
              <a:buNone/>
            </a:pPr>
            <a:r>
              <a:rPr b="1" lang="en-US" sz="3200">
                <a:solidFill>
                  <a:schemeClr val="dk1"/>
                </a:solidFill>
                <a:latin typeface="Verdana"/>
                <a:ea typeface="Verdana"/>
                <a:cs typeface="Verdana"/>
                <a:sym typeface="Verdana"/>
              </a:rPr>
              <a:t>Bivariate</a:t>
            </a:r>
            <a:endParaRPr>
              <a:solidFill>
                <a:schemeClr val="dk1"/>
              </a:solidFill>
            </a:endParaRPr>
          </a:p>
          <a:p>
            <a:pPr indent="-457200" lvl="0" marL="457200" rtl="0" algn="l">
              <a:spcBef>
                <a:spcPts val="120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An ANOVA analysis showed that there is not a significant association between whether an individual has </a:t>
            </a:r>
            <a:r>
              <a:rPr b="1" lang="en-US" sz="3200">
                <a:solidFill>
                  <a:schemeClr val="dk1"/>
                </a:solidFill>
                <a:latin typeface="Verdana"/>
                <a:ea typeface="Verdana"/>
                <a:cs typeface="Verdana"/>
                <a:sym typeface="Verdana"/>
              </a:rPr>
              <a:t>attempted to quit cannabis consumption</a:t>
            </a:r>
            <a:r>
              <a:rPr lang="en-US" sz="3200">
                <a:solidFill>
                  <a:schemeClr val="dk1"/>
                </a:solidFill>
                <a:latin typeface="Verdana"/>
                <a:ea typeface="Verdana"/>
                <a:cs typeface="Verdana"/>
                <a:sym typeface="Verdana"/>
              </a:rPr>
              <a:t> and </a:t>
            </a:r>
            <a:r>
              <a:rPr b="1" lang="en-US" sz="3200">
                <a:solidFill>
                  <a:schemeClr val="dk1"/>
                </a:solidFill>
                <a:latin typeface="Verdana"/>
                <a:ea typeface="Verdana"/>
                <a:cs typeface="Verdana"/>
                <a:sym typeface="Verdana"/>
              </a:rPr>
              <a:t>numbers of wrong words recalled in 60 seconds from a word string</a:t>
            </a:r>
            <a:r>
              <a:rPr lang="en-US" sz="3200">
                <a:solidFill>
                  <a:schemeClr val="dk1"/>
                </a:solidFill>
                <a:latin typeface="Verdana"/>
                <a:ea typeface="Verdana"/>
                <a:cs typeface="Verdana"/>
                <a:sym typeface="Verdana"/>
              </a:rPr>
              <a:t>(F(0.029)=1.19, p=0.864).</a:t>
            </a:r>
            <a:endParaRPr sz="3200">
              <a:solidFill>
                <a:schemeClr val="dk1"/>
              </a:solidFill>
              <a:latin typeface="Verdana"/>
              <a:ea typeface="Verdana"/>
              <a:cs typeface="Verdana"/>
              <a:sym typeface="Verdana"/>
            </a:endParaRPr>
          </a:p>
          <a:p>
            <a:pPr indent="-431800" lvl="0" marL="457200" rtl="0" algn="l">
              <a:spcBef>
                <a:spcPts val="1200"/>
              </a:spcBef>
              <a:spcAft>
                <a:spcPts val="0"/>
              </a:spcAft>
              <a:buClr>
                <a:schemeClr val="accent5"/>
              </a:buClr>
              <a:buSzPts val="3200"/>
              <a:buFont typeface="Verdana"/>
              <a:buChar char="•"/>
            </a:pPr>
            <a:r>
              <a:rPr lang="en-US" sz="3200">
                <a:solidFill>
                  <a:schemeClr val="dk1"/>
                </a:solidFill>
                <a:latin typeface="Verdana"/>
                <a:ea typeface="Verdana"/>
                <a:cs typeface="Verdana"/>
                <a:sym typeface="Verdana"/>
              </a:rPr>
              <a:t>A Pearson correlation test was not necessary due to a high P-value.</a:t>
            </a:r>
            <a:endParaRPr sz="3200">
              <a:solidFill>
                <a:schemeClr val="dk1"/>
              </a:solidFill>
              <a:latin typeface="Verdana"/>
              <a:ea typeface="Verdana"/>
              <a:cs typeface="Verdana"/>
              <a:sym typeface="Verdana"/>
            </a:endParaRPr>
          </a:p>
          <a:p>
            <a:pPr indent="0" lvl="0" marL="457200" marR="0" rtl="0" algn="l">
              <a:spcBef>
                <a:spcPts val="0"/>
              </a:spcBef>
              <a:spcAft>
                <a:spcPts val="0"/>
              </a:spcAft>
              <a:buNone/>
            </a:pPr>
            <a:r>
              <a:t/>
            </a:r>
            <a:endParaRPr/>
          </a:p>
        </p:txBody>
      </p:sp>
      <p:pic>
        <p:nvPicPr>
          <p:cNvPr id="111" name="Google Shape;111;p1"/>
          <p:cNvPicPr preferRelativeResize="0"/>
          <p:nvPr/>
        </p:nvPicPr>
        <p:blipFill>
          <a:blip r:embed="rId5">
            <a:alphaModFix/>
          </a:blip>
          <a:stretch>
            <a:fillRect/>
          </a:stretch>
        </p:blipFill>
        <p:spPr>
          <a:xfrm>
            <a:off x="14751502" y="16995613"/>
            <a:ext cx="10151235" cy="7392750"/>
          </a:xfrm>
          <a:prstGeom prst="rect">
            <a:avLst/>
          </a:prstGeom>
          <a:noFill/>
          <a:ln>
            <a:noFill/>
          </a:ln>
        </p:spPr>
      </p:pic>
      <p:pic>
        <p:nvPicPr>
          <p:cNvPr id="112" name="Google Shape;112;p1"/>
          <p:cNvPicPr preferRelativeResize="0"/>
          <p:nvPr/>
        </p:nvPicPr>
        <p:blipFill>
          <a:blip r:embed="rId6">
            <a:alphaModFix/>
          </a:blip>
          <a:stretch>
            <a:fillRect/>
          </a:stretch>
        </p:blipFill>
        <p:spPr>
          <a:xfrm>
            <a:off x="21750350" y="26742165"/>
            <a:ext cx="10151225" cy="6548285"/>
          </a:xfrm>
          <a:prstGeom prst="rect">
            <a:avLst/>
          </a:prstGeom>
          <a:noFill/>
          <a:ln>
            <a:noFill/>
          </a:ln>
        </p:spPr>
      </p:pic>
      <p:sp>
        <p:nvSpPr>
          <p:cNvPr id="113" name="Google Shape;113;p1"/>
          <p:cNvSpPr/>
          <p:nvPr/>
        </p:nvSpPr>
        <p:spPr>
          <a:xfrm>
            <a:off x="24377050" y="8135000"/>
            <a:ext cx="7079100" cy="5818800"/>
          </a:xfrm>
          <a:prstGeom prst="rect">
            <a:avLst/>
          </a:prstGeom>
          <a:solidFill>
            <a:srgbClr val="BBD6EE"/>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4000"/>
              <a:buFont typeface="Times New Roman"/>
              <a:buNone/>
            </a:pPr>
            <a:r>
              <a:t/>
            </a:r>
            <a:endParaRPr b="0" i="0" sz="4000" u="none" cap="none" strike="noStrike">
              <a:solidFill>
                <a:schemeClr val="dk1"/>
              </a:solidFill>
              <a:latin typeface="Arial"/>
              <a:ea typeface="Arial"/>
              <a:cs typeface="Arial"/>
              <a:sym typeface="Arial"/>
            </a:endParaRPr>
          </a:p>
        </p:txBody>
      </p:sp>
      <p:pic>
        <p:nvPicPr>
          <p:cNvPr id="114" name="Google Shape;114;p1"/>
          <p:cNvPicPr preferRelativeResize="0"/>
          <p:nvPr/>
        </p:nvPicPr>
        <p:blipFill>
          <a:blip r:embed="rId7">
            <a:alphaModFix/>
          </a:blip>
          <a:stretch>
            <a:fillRect/>
          </a:stretch>
        </p:blipFill>
        <p:spPr>
          <a:xfrm>
            <a:off x="25065300" y="8473400"/>
            <a:ext cx="5702600" cy="5142025"/>
          </a:xfrm>
          <a:prstGeom prst="rect">
            <a:avLst/>
          </a:prstGeom>
          <a:noFill/>
          <a:ln>
            <a:noFill/>
          </a:ln>
        </p:spPr>
      </p:pic>
      <p:sp>
        <p:nvSpPr>
          <p:cNvPr id="115" name="Google Shape;115;p1"/>
          <p:cNvSpPr/>
          <p:nvPr/>
        </p:nvSpPr>
        <p:spPr>
          <a:xfrm>
            <a:off x="24526899" y="14012488"/>
            <a:ext cx="7483800" cy="646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D72828"/>
              </a:buClr>
              <a:buSzPts val="1800"/>
              <a:buFont typeface="Verdana"/>
              <a:buNone/>
            </a:pPr>
            <a:r>
              <a:rPr b="1" i="0" lang="en-US" sz="1800" u="none" cap="none" strike="noStrike">
                <a:solidFill>
                  <a:schemeClr val="dk1"/>
                </a:solidFill>
                <a:latin typeface="Verdana"/>
                <a:ea typeface="Verdana"/>
                <a:cs typeface="Verdana"/>
                <a:sym typeface="Verdana"/>
              </a:rPr>
              <a:t>Figure 1. Number of Recalled </a:t>
            </a:r>
            <a:r>
              <a:rPr b="1" lang="en-US" sz="1800">
                <a:solidFill>
                  <a:schemeClr val="dk1"/>
                </a:solidFill>
                <a:latin typeface="Verdana"/>
                <a:ea typeface="Verdana"/>
                <a:cs typeface="Verdana"/>
                <a:sym typeface="Verdana"/>
              </a:rPr>
              <a:t>Words Not in List in 60 Second Word String Recall</a:t>
            </a:r>
            <a:endParaRPr b="0" i="0" sz="1800" u="none" cap="none" strike="noStrike">
              <a:solidFill>
                <a:schemeClr val="dk1"/>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2020-11-09T16:31:46Z</dcterms:created>
  <dc:creator>Ori Cantwell</dc:creator>
</cp:coreProperties>
</file>